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21" r:id="rId6"/>
    <p:sldMasterId id="2147483761" r:id="rId7"/>
  </p:sldMasterIdLst>
  <p:notesMasterIdLst>
    <p:notesMasterId r:id="rId34"/>
  </p:notesMasterIdLst>
  <p:sldIdLst>
    <p:sldId id="256" r:id="rId8"/>
    <p:sldId id="278" r:id="rId9"/>
    <p:sldId id="265" r:id="rId10"/>
    <p:sldId id="895" r:id="rId11"/>
    <p:sldId id="896" r:id="rId12"/>
    <p:sldId id="897" r:id="rId13"/>
    <p:sldId id="925" r:id="rId14"/>
    <p:sldId id="926" r:id="rId15"/>
    <p:sldId id="927" r:id="rId16"/>
    <p:sldId id="928" r:id="rId17"/>
    <p:sldId id="929" r:id="rId18"/>
    <p:sldId id="938" r:id="rId19"/>
    <p:sldId id="930" r:id="rId20"/>
    <p:sldId id="931" r:id="rId21"/>
    <p:sldId id="932" r:id="rId22"/>
    <p:sldId id="933" r:id="rId23"/>
    <p:sldId id="446" r:id="rId24"/>
    <p:sldId id="934" r:id="rId25"/>
    <p:sldId id="935" r:id="rId26"/>
    <p:sldId id="936" r:id="rId27"/>
    <p:sldId id="939" r:id="rId28"/>
    <p:sldId id="911" r:id="rId29"/>
    <p:sldId id="912" r:id="rId30"/>
    <p:sldId id="923" r:id="rId31"/>
    <p:sldId id="937" r:id="rId32"/>
    <p:sldId id="26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67FAF0-A066-6D93-2CBB-5A99EF785E8F}" name="Dave Fox" initials="DF" userId="7edd687c0218101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>
      <p:cViewPr varScale="1">
        <p:scale>
          <a:sx n="67" d="100"/>
          <a:sy n="67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ECFF1-665C-4A67-AC9E-1A397A62CE1E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36EBB60-03D5-487B-A717-E656E8D40B33}">
      <dgm:prSet/>
      <dgm:spPr/>
      <dgm:t>
        <a:bodyPr/>
        <a:lstStyle/>
        <a:p>
          <a:r>
            <a:rPr lang="en-US" baseline="0"/>
            <a:t>Evaluate Existing Districts:</a:t>
          </a:r>
          <a:endParaRPr lang="en-US"/>
        </a:p>
      </dgm:t>
    </dgm:pt>
    <dgm:pt modelId="{119F8B90-AD3E-417A-83C8-CB2475AFA23C}" type="parTrans" cxnId="{C7682C4A-91EB-4EE3-9712-AB8CA2D5A78E}">
      <dgm:prSet/>
      <dgm:spPr/>
      <dgm:t>
        <a:bodyPr/>
        <a:lstStyle/>
        <a:p>
          <a:endParaRPr lang="en-US"/>
        </a:p>
      </dgm:t>
    </dgm:pt>
    <dgm:pt modelId="{D46271A7-4E5E-4D4F-9AC9-3A6C7D57ABED}" type="sibTrans" cxnId="{C7682C4A-91EB-4EE3-9712-AB8CA2D5A78E}">
      <dgm:prSet/>
      <dgm:spPr/>
      <dgm:t>
        <a:bodyPr/>
        <a:lstStyle/>
        <a:p>
          <a:endParaRPr lang="en-US"/>
        </a:p>
      </dgm:t>
    </dgm:pt>
    <dgm:pt modelId="{C13BF623-C40D-4A4F-AE22-AA5BA63C737E}">
      <dgm:prSet/>
      <dgm:spPr/>
      <dgm:t>
        <a:bodyPr/>
        <a:lstStyle/>
        <a:p>
          <a:r>
            <a:rPr lang="en-US" baseline="0"/>
            <a:t>Cherry Valley – Rochdale Water District</a:t>
          </a:r>
          <a:endParaRPr lang="en-US"/>
        </a:p>
      </dgm:t>
    </dgm:pt>
    <dgm:pt modelId="{72C3F58A-4744-44F6-A54B-A5043426C5B4}" type="parTrans" cxnId="{5001716F-5763-42A6-B48E-0BFCA22DFA40}">
      <dgm:prSet/>
      <dgm:spPr/>
      <dgm:t>
        <a:bodyPr/>
        <a:lstStyle/>
        <a:p>
          <a:endParaRPr lang="en-US"/>
        </a:p>
      </dgm:t>
    </dgm:pt>
    <dgm:pt modelId="{AA2DC309-9AAD-4A41-BB05-1F6666FF9AB8}" type="sibTrans" cxnId="{5001716F-5763-42A6-B48E-0BFCA22DFA40}">
      <dgm:prSet/>
      <dgm:spPr/>
      <dgm:t>
        <a:bodyPr/>
        <a:lstStyle/>
        <a:p>
          <a:endParaRPr lang="en-US"/>
        </a:p>
      </dgm:t>
    </dgm:pt>
    <dgm:pt modelId="{DD27BA3B-DD04-4702-82BD-7314F540648A}">
      <dgm:prSet/>
      <dgm:spPr/>
      <dgm:t>
        <a:bodyPr/>
        <a:lstStyle/>
        <a:p>
          <a:r>
            <a:rPr lang="en-US" baseline="0"/>
            <a:t>Cherry Valley Sewer District</a:t>
          </a:r>
          <a:endParaRPr lang="en-US"/>
        </a:p>
      </dgm:t>
    </dgm:pt>
    <dgm:pt modelId="{73E94E07-08E2-48FB-81A4-15FEE130ABB2}" type="parTrans" cxnId="{7255ECFC-1B55-4C56-B1BD-560EBAFE1987}">
      <dgm:prSet/>
      <dgm:spPr/>
      <dgm:t>
        <a:bodyPr/>
        <a:lstStyle/>
        <a:p>
          <a:endParaRPr lang="en-US"/>
        </a:p>
      </dgm:t>
    </dgm:pt>
    <dgm:pt modelId="{5E076581-83BA-4DDA-B9D3-8E58A7ABEB8C}" type="sibTrans" cxnId="{7255ECFC-1B55-4C56-B1BD-560EBAFE1987}">
      <dgm:prSet/>
      <dgm:spPr/>
      <dgm:t>
        <a:bodyPr/>
        <a:lstStyle/>
        <a:p>
          <a:endParaRPr lang="en-US"/>
        </a:p>
      </dgm:t>
    </dgm:pt>
    <dgm:pt modelId="{9F301E19-A613-41A3-9F37-8FEEB7FCB91F}">
      <dgm:prSet/>
      <dgm:spPr/>
      <dgm:t>
        <a:bodyPr/>
        <a:lstStyle/>
        <a:p>
          <a:r>
            <a:rPr lang="en-US" baseline="0"/>
            <a:t>Leicester Water Supply District</a:t>
          </a:r>
          <a:endParaRPr lang="en-US"/>
        </a:p>
      </dgm:t>
    </dgm:pt>
    <dgm:pt modelId="{F3C2233B-9A32-4C77-888A-3E5D425EA3F5}" type="parTrans" cxnId="{07E451DB-BD49-4F87-9D98-BCACC8D11095}">
      <dgm:prSet/>
      <dgm:spPr/>
      <dgm:t>
        <a:bodyPr/>
        <a:lstStyle/>
        <a:p>
          <a:endParaRPr lang="en-US"/>
        </a:p>
      </dgm:t>
    </dgm:pt>
    <dgm:pt modelId="{7623D6CC-0C76-470F-AF87-900B80079010}" type="sibTrans" cxnId="{07E451DB-BD49-4F87-9D98-BCACC8D11095}">
      <dgm:prSet/>
      <dgm:spPr/>
      <dgm:t>
        <a:bodyPr/>
        <a:lstStyle/>
        <a:p>
          <a:endParaRPr lang="en-US"/>
        </a:p>
      </dgm:t>
    </dgm:pt>
    <dgm:pt modelId="{2F557F18-4238-4C09-AD95-5FE111954730}">
      <dgm:prSet/>
      <dgm:spPr/>
      <dgm:t>
        <a:bodyPr/>
        <a:lstStyle/>
        <a:p>
          <a:r>
            <a:rPr lang="en-US" baseline="0"/>
            <a:t>Water </a:t>
          </a:r>
          <a:endParaRPr lang="en-US"/>
        </a:p>
      </dgm:t>
    </dgm:pt>
    <dgm:pt modelId="{D6F6C615-D8B3-43F2-9AD7-55BBF190F963}" type="parTrans" cxnId="{2F1661E5-337E-4194-A9BF-AEDEC817A677}">
      <dgm:prSet/>
      <dgm:spPr/>
      <dgm:t>
        <a:bodyPr/>
        <a:lstStyle/>
        <a:p>
          <a:endParaRPr lang="en-US"/>
        </a:p>
      </dgm:t>
    </dgm:pt>
    <dgm:pt modelId="{CF905CD4-04C8-4F80-BFEC-2A5F9C72F3EA}" type="sibTrans" cxnId="{2F1661E5-337E-4194-A9BF-AEDEC817A677}">
      <dgm:prSet/>
      <dgm:spPr/>
      <dgm:t>
        <a:bodyPr/>
        <a:lstStyle/>
        <a:p>
          <a:endParaRPr lang="en-US"/>
        </a:p>
      </dgm:t>
    </dgm:pt>
    <dgm:pt modelId="{FD765C9C-3AB9-4612-AF56-D2BCB94AACC6}">
      <dgm:prSet/>
      <dgm:spPr/>
      <dgm:t>
        <a:bodyPr/>
        <a:lstStyle/>
        <a:p>
          <a:r>
            <a:rPr lang="en-US" baseline="0"/>
            <a:t>Sewer</a:t>
          </a:r>
          <a:endParaRPr lang="en-US"/>
        </a:p>
      </dgm:t>
    </dgm:pt>
    <dgm:pt modelId="{34CA124E-4598-4723-AFA4-13ECC8D7289E}" type="parTrans" cxnId="{7FE06EC3-7DBF-42B2-BF47-7B3D46C75F40}">
      <dgm:prSet/>
      <dgm:spPr/>
      <dgm:t>
        <a:bodyPr/>
        <a:lstStyle/>
        <a:p>
          <a:endParaRPr lang="en-US"/>
        </a:p>
      </dgm:t>
    </dgm:pt>
    <dgm:pt modelId="{6E4C19A3-7B22-4B25-A6B1-42A3E37B853F}" type="sibTrans" cxnId="{7FE06EC3-7DBF-42B2-BF47-7B3D46C75F40}">
      <dgm:prSet/>
      <dgm:spPr/>
      <dgm:t>
        <a:bodyPr/>
        <a:lstStyle/>
        <a:p>
          <a:endParaRPr lang="en-US"/>
        </a:p>
      </dgm:t>
    </dgm:pt>
    <dgm:pt modelId="{EB1B392B-75CC-4E47-97DD-E0F300FE5108}">
      <dgm:prSet/>
      <dgm:spPr/>
      <dgm:t>
        <a:bodyPr/>
        <a:lstStyle/>
        <a:p>
          <a:r>
            <a:rPr lang="en-US" baseline="0"/>
            <a:t>Hillcrest Water District</a:t>
          </a:r>
          <a:endParaRPr lang="en-US"/>
        </a:p>
      </dgm:t>
    </dgm:pt>
    <dgm:pt modelId="{22F0342C-A0DC-41D8-8B79-EFA96C3DA146}" type="parTrans" cxnId="{385C089C-62B0-481C-944C-D1E27DA387F1}">
      <dgm:prSet/>
      <dgm:spPr/>
      <dgm:t>
        <a:bodyPr/>
        <a:lstStyle/>
        <a:p>
          <a:endParaRPr lang="en-US"/>
        </a:p>
      </dgm:t>
    </dgm:pt>
    <dgm:pt modelId="{2755E458-46F4-4F8B-A087-C0DAED8153EB}" type="sibTrans" cxnId="{385C089C-62B0-481C-944C-D1E27DA387F1}">
      <dgm:prSet/>
      <dgm:spPr/>
      <dgm:t>
        <a:bodyPr/>
        <a:lstStyle/>
        <a:p>
          <a:endParaRPr lang="en-US"/>
        </a:p>
      </dgm:t>
    </dgm:pt>
    <dgm:pt modelId="{98047ADA-A991-41A4-BE44-A42C7CC8A46F}">
      <dgm:prSet/>
      <dgm:spPr/>
      <dgm:t>
        <a:bodyPr/>
        <a:lstStyle/>
        <a:p>
          <a:r>
            <a:rPr lang="en-US" baseline="0"/>
            <a:t>Hillcrest Sewer District</a:t>
          </a:r>
          <a:endParaRPr lang="en-US"/>
        </a:p>
      </dgm:t>
    </dgm:pt>
    <dgm:pt modelId="{9715F308-D249-4691-9995-5BF4A36A4BDF}" type="parTrans" cxnId="{257340AC-10A6-4408-9E08-2C4A225DCE9D}">
      <dgm:prSet/>
      <dgm:spPr/>
      <dgm:t>
        <a:bodyPr/>
        <a:lstStyle/>
        <a:p>
          <a:endParaRPr lang="en-US"/>
        </a:p>
      </dgm:t>
    </dgm:pt>
    <dgm:pt modelId="{BCD0C427-C7EA-449E-9519-5505100647D2}" type="sibTrans" cxnId="{257340AC-10A6-4408-9E08-2C4A225DCE9D}">
      <dgm:prSet/>
      <dgm:spPr/>
      <dgm:t>
        <a:bodyPr/>
        <a:lstStyle/>
        <a:p>
          <a:endParaRPr lang="en-US"/>
        </a:p>
      </dgm:t>
    </dgm:pt>
    <dgm:pt modelId="{F8C46167-C57C-49B9-BC23-7DAD8D96BF69}">
      <dgm:prSet/>
      <dgm:spPr/>
      <dgm:t>
        <a:bodyPr/>
        <a:lstStyle/>
        <a:p>
          <a:r>
            <a:rPr lang="en-US" baseline="0"/>
            <a:t>Oxford-Rochdale Sewer District</a:t>
          </a:r>
          <a:endParaRPr lang="en-US"/>
        </a:p>
      </dgm:t>
    </dgm:pt>
    <dgm:pt modelId="{C0EBFFF1-BC3A-4AE1-8FF4-9AF1930F8500}" type="parTrans" cxnId="{96E97C55-4AEF-491D-B94E-A43A264C083A}">
      <dgm:prSet/>
      <dgm:spPr/>
      <dgm:t>
        <a:bodyPr/>
        <a:lstStyle/>
        <a:p>
          <a:endParaRPr lang="en-US"/>
        </a:p>
      </dgm:t>
    </dgm:pt>
    <dgm:pt modelId="{2DBD45FC-9CF9-4A26-8123-76DA50EE4EAD}" type="sibTrans" cxnId="{96E97C55-4AEF-491D-B94E-A43A264C083A}">
      <dgm:prSet/>
      <dgm:spPr/>
      <dgm:t>
        <a:bodyPr/>
        <a:lstStyle/>
        <a:p>
          <a:endParaRPr lang="en-US"/>
        </a:p>
      </dgm:t>
    </dgm:pt>
    <dgm:pt modelId="{65430E84-3096-4C97-9B8D-CF2C43FD2B87}" type="pres">
      <dgm:prSet presAssocID="{12EECFF1-665C-4A67-AC9E-1A397A62CE1E}" presName="linear" presStyleCnt="0">
        <dgm:presLayoutVars>
          <dgm:dir/>
          <dgm:animLvl val="lvl"/>
          <dgm:resizeHandles val="exact"/>
        </dgm:presLayoutVars>
      </dgm:prSet>
      <dgm:spPr/>
    </dgm:pt>
    <dgm:pt modelId="{7EF654F8-C452-43BB-9D21-4D684C01B82E}" type="pres">
      <dgm:prSet presAssocID="{736EBB60-03D5-487B-A717-E656E8D40B33}" presName="parentLin" presStyleCnt="0"/>
      <dgm:spPr/>
    </dgm:pt>
    <dgm:pt modelId="{98FFBE51-8033-47FF-9BB5-BC318C1D5290}" type="pres">
      <dgm:prSet presAssocID="{736EBB60-03D5-487B-A717-E656E8D40B33}" presName="parentLeftMargin" presStyleLbl="node1" presStyleIdx="0" presStyleCnt="1"/>
      <dgm:spPr/>
    </dgm:pt>
    <dgm:pt modelId="{1BC721EA-38E7-4833-BD22-5BCF2029F0D5}" type="pres">
      <dgm:prSet presAssocID="{736EBB60-03D5-487B-A717-E656E8D40B3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0E319CA-0E23-4343-88C8-76F547582D0E}" type="pres">
      <dgm:prSet presAssocID="{736EBB60-03D5-487B-A717-E656E8D40B33}" presName="negativeSpace" presStyleCnt="0"/>
      <dgm:spPr/>
    </dgm:pt>
    <dgm:pt modelId="{A2DA8D61-5E3C-4EE5-888A-E6BEF70B1AA0}" type="pres">
      <dgm:prSet presAssocID="{736EBB60-03D5-487B-A717-E656E8D40B3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FDB4037-AD90-437D-B4A7-B5C8F6EA2D78}" type="presOf" srcId="{C13BF623-C40D-4A4F-AE22-AA5BA63C737E}" destId="{A2DA8D61-5E3C-4EE5-888A-E6BEF70B1AA0}" srcOrd="0" destOrd="0" presId="urn:microsoft.com/office/officeart/2005/8/layout/list1"/>
    <dgm:cxn modelId="{44A05946-61D9-4048-82C5-15C03005CF22}" type="presOf" srcId="{2F557F18-4238-4C09-AD95-5FE111954730}" destId="{A2DA8D61-5E3C-4EE5-888A-E6BEF70B1AA0}" srcOrd="0" destOrd="3" presId="urn:microsoft.com/office/officeart/2005/8/layout/list1"/>
    <dgm:cxn modelId="{C7682C4A-91EB-4EE3-9712-AB8CA2D5A78E}" srcId="{12EECFF1-665C-4A67-AC9E-1A397A62CE1E}" destId="{736EBB60-03D5-487B-A717-E656E8D40B33}" srcOrd="0" destOrd="0" parTransId="{119F8B90-AD3E-417A-83C8-CB2475AFA23C}" sibTransId="{D46271A7-4E5E-4D4F-9AC9-3A6C7D57ABED}"/>
    <dgm:cxn modelId="{EFEAB74B-2B61-4573-932F-5DAC3049B74D}" type="presOf" srcId="{12EECFF1-665C-4A67-AC9E-1A397A62CE1E}" destId="{65430E84-3096-4C97-9B8D-CF2C43FD2B87}" srcOrd="0" destOrd="0" presId="urn:microsoft.com/office/officeart/2005/8/layout/list1"/>
    <dgm:cxn modelId="{5001716F-5763-42A6-B48E-0BFCA22DFA40}" srcId="{736EBB60-03D5-487B-A717-E656E8D40B33}" destId="{C13BF623-C40D-4A4F-AE22-AA5BA63C737E}" srcOrd="0" destOrd="0" parTransId="{72C3F58A-4744-44F6-A54B-A5043426C5B4}" sibTransId="{AA2DC309-9AAD-4A41-BB05-1F6666FF9AB8}"/>
    <dgm:cxn modelId="{97F9744F-7F3D-412F-B136-166AA70A1FCC}" type="presOf" srcId="{736EBB60-03D5-487B-A717-E656E8D40B33}" destId="{98FFBE51-8033-47FF-9BB5-BC318C1D5290}" srcOrd="0" destOrd="0" presId="urn:microsoft.com/office/officeart/2005/8/layout/list1"/>
    <dgm:cxn modelId="{96E97C55-4AEF-491D-B94E-A43A264C083A}" srcId="{736EBB60-03D5-487B-A717-E656E8D40B33}" destId="{F8C46167-C57C-49B9-BC23-7DAD8D96BF69}" srcOrd="5" destOrd="0" parTransId="{C0EBFFF1-BC3A-4AE1-8FF4-9AF1930F8500}" sibTransId="{2DBD45FC-9CF9-4A26-8123-76DA50EE4EAD}"/>
    <dgm:cxn modelId="{6A8B0E56-EE9A-4FF4-ACA9-D1413AD6A0E5}" type="presOf" srcId="{EB1B392B-75CC-4E47-97DD-E0F300FE5108}" destId="{A2DA8D61-5E3C-4EE5-888A-E6BEF70B1AA0}" srcOrd="0" destOrd="5" presId="urn:microsoft.com/office/officeart/2005/8/layout/list1"/>
    <dgm:cxn modelId="{9B2FF677-A639-43D9-AF64-64339FDA2737}" type="presOf" srcId="{F8C46167-C57C-49B9-BC23-7DAD8D96BF69}" destId="{A2DA8D61-5E3C-4EE5-888A-E6BEF70B1AA0}" srcOrd="0" destOrd="7" presId="urn:microsoft.com/office/officeart/2005/8/layout/list1"/>
    <dgm:cxn modelId="{4AF04458-E99B-4E7B-A272-D8CF840A6295}" type="presOf" srcId="{9F301E19-A613-41A3-9F37-8FEEB7FCB91F}" destId="{A2DA8D61-5E3C-4EE5-888A-E6BEF70B1AA0}" srcOrd="0" destOrd="2" presId="urn:microsoft.com/office/officeart/2005/8/layout/list1"/>
    <dgm:cxn modelId="{5A378859-079D-41F5-AF77-69BE105B9BCC}" type="presOf" srcId="{FD765C9C-3AB9-4612-AF56-D2BCB94AACC6}" destId="{A2DA8D61-5E3C-4EE5-888A-E6BEF70B1AA0}" srcOrd="0" destOrd="4" presId="urn:microsoft.com/office/officeart/2005/8/layout/list1"/>
    <dgm:cxn modelId="{7D5A9692-CA74-4C0D-B431-CDC79C9088CC}" type="presOf" srcId="{98047ADA-A991-41A4-BE44-A42C7CC8A46F}" destId="{A2DA8D61-5E3C-4EE5-888A-E6BEF70B1AA0}" srcOrd="0" destOrd="6" presId="urn:microsoft.com/office/officeart/2005/8/layout/list1"/>
    <dgm:cxn modelId="{385C089C-62B0-481C-944C-D1E27DA387F1}" srcId="{736EBB60-03D5-487B-A717-E656E8D40B33}" destId="{EB1B392B-75CC-4E47-97DD-E0F300FE5108}" srcOrd="3" destOrd="0" parTransId="{22F0342C-A0DC-41D8-8B79-EFA96C3DA146}" sibTransId="{2755E458-46F4-4F8B-A087-C0DAED8153EB}"/>
    <dgm:cxn modelId="{257340AC-10A6-4408-9E08-2C4A225DCE9D}" srcId="{736EBB60-03D5-487B-A717-E656E8D40B33}" destId="{98047ADA-A991-41A4-BE44-A42C7CC8A46F}" srcOrd="4" destOrd="0" parTransId="{9715F308-D249-4691-9995-5BF4A36A4BDF}" sibTransId="{BCD0C427-C7EA-449E-9519-5505100647D2}"/>
    <dgm:cxn modelId="{7FE06EC3-7DBF-42B2-BF47-7B3D46C75F40}" srcId="{9F301E19-A613-41A3-9F37-8FEEB7FCB91F}" destId="{FD765C9C-3AB9-4612-AF56-D2BCB94AACC6}" srcOrd="1" destOrd="0" parTransId="{34CA124E-4598-4723-AFA4-13ECC8D7289E}" sibTransId="{6E4C19A3-7B22-4B25-A6B1-42A3E37B853F}"/>
    <dgm:cxn modelId="{0900B4D0-61D6-4079-A253-09072C3E5982}" type="presOf" srcId="{736EBB60-03D5-487B-A717-E656E8D40B33}" destId="{1BC721EA-38E7-4833-BD22-5BCF2029F0D5}" srcOrd="1" destOrd="0" presId="urn:microsoft.com/office/officeart/2005/8/layout/list1"/>
    <dgm:cxn modelId="{07E451DB-BD49-4F87-9D98-BCACC8D11095}" srcId="{736EBB60-03D5-487B-A717-E656E8D40B33}" destId="{9F301E19-A613-41A3-9F37-8FEEB7FCB91F}" srcOrd="2" destOrd="0" parTransId="{F3C2233B-9A32-4C77-888A-3E5D425EA3F5}" sibTransId="{7623D6CC-0C76-470F-AF87-900B80079010}"/>
    <dgm:cxn modelId="{9E9CF5E1-27B8-4561-B0BC-655EC3744B4F}" type="presOf" srcId="{DD27BA3B-DD04-4702-82BD-7314F540648A}" destId="{A2DA8D61-5E3C-4EE5-888A-E6BEF70B1AA0}" srcOrd="0" destOrd="1" presId="urn:microsoft.com/office/officeart/2005/8/layout/list1"/>
    <dgm:cxn modelId="{2F1661E5-337E-4194-A9BF-AEDEC817A677}" srcId="{9F301E19-A613-41A3-9F37-8FEEB7FCB91F}" destId="{2F557F18-4238-4C09-AD95-5FE111954730}" srcOrd="0" destOrd="0" parTransId="{D6F6C615-D8B3-43F2-9AD7-55BBF190F963}" sibTransId="{CF905CD4-04C8-4F80-BFEC-2A5F9C72F3EA}"/>
    <dgm:cxn modelId="{7255ECFC-1B55-4C56-B1BD-560EBAFE1987}" srcId="{736EBB60-03D5-487B-A717-E656E8D40B33}" destId="{DD27BA3B-DD04-4702-82BD-7314F540648A}" srcOrd="1" destOrd="0" parTransId="{73E94E07-08E2-48FB-81A4-15FEE130ABB2}" sibTransId="{5E076581-83BA-4DDA-B9D3-8E58A7ABEB8C}"/>
    <dgm:cxn modelId="{DB9E4262-C160-4A3E-B3CF-BDCEAA608CB3}" type="presParOf" srcId="{65430E84-3096-4C97-9B8D-CF2C43FD2B87}" destId="{7EF654F8-C452-43BB-9D21-4D684C01B82E}" srcOrd="0" destOrd="0" presId="urn:microsoft.com/office/officeart/2005/8/layout/list1"/>
    <dgm:cxn modelId="{34DD9CA0-5228-4BA7-B103-582EE501666B}" type="presParOf" srcId="{7EF654F8-C452-43BB-9D21-4D684C01B82E}" destId="{98FFBE51-8033-47FF-9BB5-BC318C1D5290}" srcOrd="0" destOrd="0" presId="urn:microsoft.com/office/officeart/2005/8/layout/list1"/>
    <dgm:cxn modelId="{65E3DEEC-BC05-4710-BCD1-51C8D41E7F14}" type="presParOf" srcId="{7EF654F8-C452-43BB-9D21-4D684C01B82E}" destId="{1BC721EA-38E7-4833-BD22-5BCF2029F0D5}" srcOrd="1" destOrd="0" presId="urn:microsoft.com/office/officeart/2005/8/layout/list1"/>
    <dgm:cxn modelId="{3641DAA0-093E-47C7-94A8-07BC883BA24F}" type="presParOf" srcId="{65430E84-3096-4C97-9B8D-CF2C43FD2B87}" destId="{F0E319CA-0E23-4343-88C8-76F547582D0E}" srcOrd="1" destOrd="0" presId="urn:microsoft.com/office/officeart/2005/8/layout/list1"/>
    <dgm:cxn modelId="{B90514AB-7603-44B9-9B83-2F0E3662DB60}" type="presParOf" srcId="{65430E84-3096-4C97-9B8D-CF2C43FD2B87}" destId="{A2DA8D61-5E3C-4EE5-888A-E6BEF70B1A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94CA1-2A30-48D0-8236-E9354DB4DC0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E2FB18-AC15-41C1-A456-E72E1FC09413}">
      <dgm:prSet/>
      <dgm:spPr/>
      <dgm:t>
        <a:bodyPr/>
        <a:lstStyle/>
        <a:p>
          <a:r>
            <a:rPr lang="en-US" baseline="0"/>
            <a:t>Approach to District Consolidation</a:t>
          </a:r>
          <a:endParaRPr lang="en-US"/>
        </a:p>
      </dgm:t>
    </dgm:pt>
    <dgm:pt modelId="{CABE09BE-7C37-4B75-9F05-FEE960D92969}" type="parTrans" cxnId="{766F87B6-2AA5-4D78-A5A6-AF839ECBA228}">
      <dgm:prSet/>
      <dgm:spPr/>
      <dgm:t>
        <a:bodyPr/>
        <a:lstStyle/>
        <a:p>
          <a:endParaRPr lang="en-US"/>
        </a:p>
      </dgm:t>
    </dgm:pt>
    <dgm:pt modelId="{179070F2-8807-43B6-A026-BB8033967667}" type="sibTrans" cxnId="{766F87B6-2AA5-4D78-A5A6-AF839ECBA228}">
      <dgm:prSet/>
      <dgm:spPr/>
      <dgm:t>
        <a:bodyPr/>
        <a:lstStyle/>
        <a:p>
          <a:endParaRPr lang="en-US"/>
        </a:p>
      </dgm:t>
    </dgm:pt>
    <dgm:pt modelId="{C6D51CEB-CD8D-4BBF-B920-8E208D3FF974}">
      <dgm:prSet/>
      <dgm:spPr/>
      <dgm:t>
        <a:bodyPr/>
        <a:lstStyle/>
        <a:p>
          <a:r>
            <a:rPr lang="en-US" baseline="0"/>
            <a:t>Consolidation Efforts Already Underway Assumed to Continue </a:t>
          </a:r>
          <a:endParaRPr lang="en-US"/>
        </a:p>
      </dgm:t>
    </dgm:pt>
    <dgm:pt modelId="{A004805E-CC3E-46DA-B3F4-459E3BA2591F}" type="parTrans" cxnId="{788F0D9E-6BD6-42AB-B2FF-DF2F980FB051}">
      <dgm:prSet/>
      <dgm:spPr/>
      <dgm:t>
        <a:bodyPr/>
        <a:lstStyle/>
        <a:p>
          <a:endParaRPr lang="en-US"/>
        </a:p>
      </dgm:t>
    </dgm:pt>
    <dgm:pt modelId="{1AE30FA6-2336-4F82-B648-D2BD9B74EE4F}" type="sibTrans" cxnId="{788F0D9E-6BD6-42AB-B2FF-DF2F980FB051}">
      <dgm:prSet/>
      <dgm:spPr/>
      <dgm:t>
        <a:bodyPr/>
        <a:lstStyle/>
        <a:p>
          <a:endParaRPr lang="en-US"/>
        </a:p>
      </dgm:t>
    </dgm:pt>
    <dgm:pt modelId="{45D21F2A-25A0-492C-A2B1-B73850F22068}">
      <dgm:prSet/>
      <dgm:spPr/>
      <dgm:t>
        <a:bodyPr/>
        <a:lstStyle/>
        <a:p>
          <a:r>
            <a:rPr lang="en-US" baseline="0"/>
            <a:t>LWSD Water w/ HWD</a:t>
          </a:r>
          <a:endParaRPr lang="en-US"/>
        </a:p>
      </dgm:t>
    </dgm:pt>
    <dgm:pt modelId="{82DBD82A-9DA8-4498-BF8F-265F5A07873C}" type="parTrans" cxnId="{31092102-AB99-468C-AC36-3AF7D78FE1DE}">
      <dgm:prSet/>
      <dgm:spPr/>
      <dgm:t>
        <a:bodyPr/>
        <a:lstStyle/>
        <a:p>
          <a:endParaRPr lang="en-US"/>
        </a:p>
      </dgm:t>
    </dgm:pt>
    <dgm:pt modelId="{1498BBDD-79A4-41E9-85DE-1B1441B9A21D}" type="sibTrans" cxnId="{31092102-AB99-468C-AC36-3AF7D78FE1DE}">
      <dgm:prSet/>
      <dgm:spPr/>
      <dgm:t>
        <a:bodyPr/>
        <a:lstStyle/>
        <a:p>
          <a:endParaRPr lang="en-US"/>
        </a:p>
      </dgm:t>
    </dgm:pt>
    <dgm:pt modelId="{CFA61BF6-FE76-4A39-A493-4FA77274D2BE}">
      <dgm:prSet/>
      <dgm:spPr/>
      <dgm:t>
        <a:bodyPr/>
        <a:lstStyle/>
        <a:p>
          <a:r>
            <a:rPr lang="en-US" baseline="0" dirty="0"/>
            <a:t>Potential Consolidation of Half of HSD into LWSD Sewer and other Half HSD into ORSD Acknowledged</a:t>
          </a:r>
          <a:endParaRPr lang="en-US" dirty="0"/>
        </a:p>
      </dgm:t>
    </dgm:pt>
    <dgm:pt modelId="{3BF5DED0-BFE4-4F91-9B82-F56A09278FE6}" type="parTrans" cxnId="{D078849B-E93B-4FE0-A437-17DC6582B15D}">
      <dgm:prSet/>
      <dgm:spPr/>
      <dgm:t>
        <a:bodyPr/>
        <a:lstStyle/>
        <a:p>
          <a:endParaRPr lang="en-US"/>
        </a:p>
      </dgm:t>
    </dgm:pt>
    <dgm:pt modelId="{377E7E2A-4618-4B95-842D-40E18F035FE9}" type="sibTrans" cxnId="{D078849B-E93B-4FE0-A437-17DC6582B15D}">
      <dgm:prSet/>
      <dgm:spPr/>
      <dgm:t>
        <a:bodyPr/>
        <a:lstStyle/>
        <a:p>
          <a:endParaRPr lang="en-US"/>
        </a:p>
      </dgm:t>
    </dgm:pt>
    <dgm:pt modelId="{6DF6277A-F7F6-49A4-B1CD-513DD4254335}">
      <dgm:prSet/>
      <dgm:spPr/>
      <dgm:t>
        <a:bodyPr/>
        <a:lstStyle/>
        <a:p>
          <a:r>
            <a:rPr lang="en-US" baseline="0"/>
            <a:t>Options Organized by Function – Water, Sewer, Water/Sewer Combined, District Ownership, Town Department, &amp; Private Utility Ownership</a:t>
          </a:r>
          <a:endParaRPr lang="en-US"/>
        </a:p>
      </dgm:t>
    </dgm:pt>
    <dgm:pt modelId="{C3BB424E-C7FF-4E96-BE2B-4854122651AF}" type="parTrans" cxnId="{37578C37-70D4-4D35-96B7-3AE7A7DFD408}">
      <dgm:prSet/>
      <dgm:spPr/>
      <dgm:t>
        <a:bodyPr/>
        <a:lstStyle/>
        <a:p>
          <a:endParaRPr lang="en-US"/>
        </a:p>
      </dgm:t>
    </dgm:pt>
    <dgm:pt modelId="{2723B13A-B325-486A-8DC6-89A561AE5F54}" type="sibTrans" cxnId="{37578C37-70D4-4D35-96B7-3AE7A7DFD408}">
      <dgm:prSet/>
      <dgm:spPr/>
      <dgm:t>
        <a:bodyPr/>
        <a:lstStyle/>
        <a:p>
          <a:endParaRPr lang="en-US"/>
        </a:p>
      </dgm:t>
    </dgm:pt>
    <dgm:pt modelId="{1F86D5F0-63DA-436C-AF80-01BABCB7EC82}" type="pres">
      <dgm:prSet presAssocID="{C2394CA1-2A30-48D0-8236-E9354DB4DC01}" presName="linear" presStyleCnt="0">
        <dgm:presLayoutVars>
          <dgm:animLvl val="lvl"/>
          <dgm:resizeHandles val="exact"/>
        </dgm:presLayoutVars>
      </dgm:prSet>
      <dgm:spPr/>
    </dgm:pt>
    <dgm:pt modelId="{592D59C4-2EE8-477D-BA95-65209404A3E4}" type="pres">
      <dgm:prSet presAssocID="{83E2FB18-AC15-41C1-A456-E72E1FC0941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B17F8D-E223-4CB6-9174-ABEF14F4A4F9}" type="pres">
      <dgm:prSet presAssocID="{83E2FB18-AC15-41C1-A456-E72E1FC094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1092102-AB99-468C-AC36-3AF7D78FE1DE}" srcId="{C6D51CEB-CD8D-4BBF-B920-8E208D3FF974}" destId="{45D21F2A-25A0-492C-A2B1-B73850F22068}" srcOrd="0" destOrd="0" parTransId="{82DBD82A-9DA8-4498-BF8F-265F5A07873C}" sibTransId="{1498BBDD-79A4-41E9-85DE-1B1441B9A21D}"/>
    <dgm:cxn modelId="{8CA3A40C-09E0-4EBD-8C8F-4BACBB527326}" type="presOf" srcId="{83E2FB18-AC15-41C1-A456-E72E1FC09413}" destId="{592D59C4-2EE8-477D-BA95-65209404A3E4}" srcOrd="0" destOrd="0" presId="urn:microsoft.com/office/officeart/2005/8/layout/vList2"/>
    <dgm:cxn modelId="{5720802B-95BE-4E22-9EEB-3926D7A15C36}" type="presOf" srcId="{C2394CA1-2A30-48D0-8236-E9354DB4DC01}" destId="{1F86D5F0-63DA-436C-AF80-01BABCB7EC82}" srcOrd="0" destOrd="0" presId="urn:microsoft.com/office/officeart/2005/8/layout/vList2"/>
    <dgm:cxn modelId="{37578C37-70D4-4D35-96B7-3AE7A7DFD408}" srcId="{83E2FB18-AC15-41C1-A456-E72E1FC09413}" destId="{6DF6277A-F7F6-49A4-B1CD-513DD4254335}" srcOrd="2" destOrd="0" parTransId="{C3BB424E-C7FF-4E96-BE2B-4854122651AF}" sibTransId="{2723B13A-B325-486A-8DC6-89A561AE5F54}"/>
    <dgm:cxn modelId="{55195178-40BD-4443-8CB9-D97F4663CA80}" type="presOf" srcId="{CFA61BF6-FE76-4A39-A493-4FA77274D2BE}" destId="{A2B17F8D-E223-4CB6-9174-ABEF14F4A4F9}" srcOrd="0" destOrd="2" presId="urn:microsoft.com/office/officeart/2005/8/layout/vList2"/>
    <dgm:cxn modelId="{E6172F8B-4F54-4EEE-9AA9-73DF532B2411}" type="presOf" srcId="{C6D51CEB-CD8D-4BBF-B920-8E208D3FF974}" destId="{A2B17F8D-E223-4CB6-9174-ABEF14F4A4F9}" srcOrd="0" destOrd="0" presId="urn:microsoft.com/office/officeart/2005/8/layout/vList2"/>
    <dgm:cxn modelId="{D078849B-E93B-4FE0-A437-17DC6582B15D}" srcId="{83E2FB18-AC15-41C1-A456-E72E1FC09413}" destId="{CFA61BF6-FE76-4A39-A493-4FA77274D2BE}" srcOrd="1" destOrd="0" parTransId="{3BF5DED0-BFE4-4F91-9B82-F56A09278FE6}" sibTransId="{377E7E2A-4618-4B95-842D-40E18F035FE9}"/>
    <dgm:cxn modelId="{788F0D9E-6BD6-42AB-B2FF-DF2F980FB051}" srcId="{83E2FB18-AC15-41C1-A456-E72E1FC09413}" destId="{C6D51CEB-CD8D-4BBF-B920-8E208D3FF974}" srcOrd="0" destOrd="0" parTransId="{A004805E-CC3E-46DA-B3F4-459E3BA2591F}" sibTransId="{1AE30FA6-2336-4F82-B648-D2BD9B74EE4F}"/>
    <dgm:cxn modelId="{766F87B6-2AA5-4D78-A5A6-AF839ECBA228}" srcId="{C2394CA1-2A30-48D0-8236-E9354DB4DC01}" destId="{83E2FB18-AC15-41C1-A456-E72E1FC09413}" srcOrd="0" destOrd="0" parTransId="{CABE09BE-7C37-4B75-9F05-FEE960D92969}" sibTransId="{179070F2-8807-43B6-A026-BB8033967667}"/>
    <dgm:cxn modelId="{60F029E1-D001-43B7-A362-8305A4EFD16A}" type="presOf" srcId="{45D21F2A-25A0-492C-A2B1-B73850F22068}" destId="{A2B17F8D-E223-4CB6-9174-ABEF14F4A4F9}" srcOrd="0" destOrd="1" presId="urn:microsoft.com/office/officeart/2005/8/layout/vList2"/>
    <dgm:cxn modelId="{ECA179FB-7298-44CC-80B8-F479F6A1B5EF}" type="presOf" srcId="{6DF6277A-F7F6-49A4-B1CD-513DD4254335}" destId="{A2B17F8D-E223-4CB6-9174-ABEF14F4A4F9}" srcOrd="0" destOrd="3" presId="urn:microsoft.com/office/officeart/2005/8/layout/vList2"/>
    <dgm:cxn modelId="{7191F04D-EAA5-4D12-96EC-B9F8F216CE91}" type="presParOf" srcId="{1F86D5F0-63DA-436C-AF80-01BABCB7EC82}" destId="{592D59C4-2EE8-477D-BA95-65209404A3E4}" srcOrd="0" destOrd="0" presId="urn:microsoft.com/office/officeart/2005/8/layout/vList2"/>
    <dgm:cxn modelId="{203A9F17-0676-456C-A202-AA7C880EBBFF}" type="presParOf" srcId="{1F86D5F0-63DA-436C-AF80-01BABCB7EC82}" destId="{A2B17F8D-E223-4CB6-9174-ABEF14F4A4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D868D-138B-4C9F-B906-2AC19DD17BF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AD13F-F55D-47AD-B86F-932B3A4BD3CB}">
      <dgm:prSet/>
      <dgm:spPr/>
      <dgm:t>
        <a:bodyPr/>
        <a:lstStyle/>
        <a:p>
          <a:r>
            <a:rPr lang="en-US"/>
            <a:t>Water</a:t>
          </a:r>
        </a:p>
      </dgm:t>
    </dgm:pt>
    <dgm:pt modelId="{2F35BEE5-8262-42EE-9224-826CB4D0916F}" type="parTrans" cxnId="{AA544397-2BE1-47C0-BD72-8139FE412966}">
      <dgm:prSet/>
      <dgm:spPr/>
      <dgm:t>
        <a:bodyPr/>
        <a:lstStyle/>
        <a:p>
          <a:endParaRPr lang="en-US"/>
        </a:p>
      </dgm:t>
    </dgm:pt>
    <dgm:pt modelId="{F1D109CE-CC22-4CC5-B66B-E68EFD4A3CDF}" type="sibTrans" cxnId="{AA544397-2BE1-47C0-BD72-8139FE412966}">
      <dgm:prSet/>
      <dgm:spPr/>
      <dgm:t>
        <a:bodyPr/>
        <a:lstStyle/>
        <a:p>
          <a:endParaRPr lang="en-US"/>
        </a:p>
      </dgm:t>
    </dgm:pt>
    <dgm:pt modelId="{C0C59ABD-F106-4E9F-BE14-43E0AD7A48E4}">
      <dgm:prSet custT="1"/>
      <dgm:spPr/>
      <dgm:t>
        <a:bodyPr/>
        <a:lstStyle/>
        <a:p>
          <a:pPr rtl="0"/>
          <a:r>
            <a:rPr lang="en-US" sz="1600" dirty="0">
              <a:latin typeface="+mj-lt"/>
            </a:rPr>
            <a:t>Water System Consolidation Options</a:t>
          </a:r>
        </a:p>
      </dgm:t>
    </dgm:pt>
    <dgm:pt modelId="{F651591D-B0AF-4750-9261-745E26D2A3AE}" type="parTrans" cxnId="{FE93EAB7-82D5-4746-A4CE-3448BB622CB7}">
      <dgm:prSet/>
      <dgm:spPr/>
      <dgm:t>
        <a:bodyPr/>
        <a:lstStyle/>
        <a:p>
          <a:endParaRPr lang="en-US"/>
        </a:p>
      </dgm:t>
    </dgm:pt>
    <dgm:pt modelId="{868AB114-B9A7-4B3B-ADD7-1A02D3390203}" type="sibTrans" cxnId="{FE93EAB7-82D5-4746-A4CE-3448BB622CB7}">
      <dgm:prSet/>
      <dgm:spPr/>
      <dgm:t>
        <a:bodyPr/>
        <a:lstStyle/>
        <a:p>
          <a:endParaRPr lang="en-US"/>
        </a:p>
      </dgm:t>
    </dgm:pt>
    <dgm:pt modelId="{BB4B6C62-9504-4734-8DFE-1E2F7B7AE906}">
      <dgm:prSet/>
      <dgm:spPr/>
      <dgm:t>
        <a:bodyPr/>
        <a:lstStyle/>
        <a:p>
          <a:pPr rtl="0"/>
          <a:r>
            <a:rPr lang="en-US"/>
            <a:t>Option</a:t>
          </a:r>
          <a:r>
            <a:rPr lang="en-US">
              <a:latin typeface="Calibri"/>
            </a:rPr>
            <a:t> 1</a:t>
          </a:r>
          <a:endParaRPr lang="en-US"/>
        </a:p>
      </dgm:t>
    </dgm:pt>
    <dgm:pt modelId="{047BA93B-CE6F-49AE-9589-87E88EDC9357}" type="parTrans" cxnId="{F506C00D-B1A3-48F0-AF91-6A69D484D38F}">
      <dgm:prSet/>
      <dgm:spPr/>
      <dgm:t>
        <a:bodyPr/>
        <a:lstStyle/>
        <a:p>
          <a:endParaRPr lang="en-US"/>
        </a:p>
      </dgm:t>
    </dgm:pt>
    <dgm:pt modelId="{0F079A1B-DA4F-44AE-9678-0674E5CCAD15}" type="sibTrans" cxnId="{F506C00D-B1A3-48F0-AF91-6A69D484D38F}">
      <dgm:prSet/>
      <dgm:spPr/>
      <dgm:t>
        <a:bodyPr/>
        <a:lstStyle/>
        <a:p>
          <a:endParaRPr lang="en-US"/>
        </a:p>
      </dgm:t>
    </dgm:pt>
    <dgm:pt modelId="{CBC0E8B4-B77D-4F6C-8579-5377049C328A}">
      <dgm:prSet custT="1"/>
      <dgm:spPr/>
      <dgm:t>
        <a:bodyPr/>
        <a:lstStyle/>
        <a:p>
          <a:pPr rtl="0"/>
          <a:r>
            <a:rPr lang="en-US" sz="1600" dirty="0">
              <a:latin typeface="+mj-lt"/>
            </a:rPr>
            <a:t>Status Quo w/ LWSD Water-HWD Consolidation </a:t>
          </a:r>
        </a:p>
      </dgm:t>
    </dgm:pt>
    <dgm:pt modelId="{1269A292-FFC7-4BE1-8040-8BFC990A4932}" type="parTrans" cxnId="{91F34A31-EE90-4234-83E5-59353FE1EFDD}">
      <dgm:prSet/>
      <dgm:spPr/>
      <dgm:t>
        <a:bodyPr/>
        <a:lstStyle/>
        <a:p>
          <a:endParaRPr lang="en-US"/>
        </a:p>
      </dgm:t>
    </dgm:pt>
    <dgm:pt modelId="{9A5EF1B1-0719-4E23-B25D-652F467ADA5E}" type="sibTrans" cxnId="{91F34A31-EE90-4234-83E5-59353FE1EFDD}">
      <dgm:prSet/>
      <dgm:spPr/>
      <dgm:t>
        <a:bodyPr/>
        <a:lstStyle/>
        <a:p>
          <a:endParaRPr lang="en-US"/>
        </a:p>
      </dgm:t>
    </dgm:pt>
    <dgm:pt modelId="{315A7AF7-87C8-423A-B90D-42980029D581}">
      <dgm:prSet/>
      <dgm:spPr/>
      <dgm:t>
        <a:bodyPr/>
        <a:lstStyle/>
        <a:p>
          <a:pPr rtl="0"/>
          <a:r>
            <a:rPr lang="en-US"/>
            <a:t>Option</a:t>
          </a:r>
          <a:r>
            <a:rPr lang="en-US">
              <a:latin typeface="Calibri"/>
            </a:rPr>
            <a:t> 2</a:t>
          </a:r>
          <a:endParaRPr lang="en-US"/>
        </a:p>
      </dgm:t>
    </dgm:pt>
    <dgm:pt modelId="{DA7A957F-E150-4907-AAE6-EA201F246438}" type="parTrans" cxnId="{A4F87DE0-3A2A-4747-8BB8-03432D05451D}">
      <dgm:prSet/>
      <dgm:spPr/>
      <dgm:t>
        <a:bodyPr/>
        <a:lstStyle/>
        <a:p>
          <a:endParaRPr lang="en-US"/>
        </a:p>
      </dgm:t>
    </dgm:pt>
    <dgm:pt modelId="{F66FDA38-D47F-45BE-B6FE-68B6578C142D}" type="sibTrans" cxnId="{A4F87DE0-3A2A-4747-8BB8-03432D05451D}">
      <dgm:prSet/>
      <dgm:spPr/>
      <dgm:t>
        <a:bodyPr/>
        <a:lstStyle/>
        <a:p>
          <a:endParaRPr lang="en-US"/>
        </a:p>
      </dgm:t>
    </dgm:pt>
    <dgm:pt modelId="{A3898F14-D94D-4362-AFF1-B92CC8CA9364}">
      <dgm:prSet custT="1"/>
      <dgm:spPr/>
      <dgm:t>
        <a:bodyPr/>
        <a:lstStyle/>
        <a:p>
          <a:pPr rtl="0"/>
          <a:r>
            <a:rPr lang="en-US" sz="1600" dirty="0"/>
            <a:t>Consolidation of Water Districts into Single, Unified District</a:t>
          </a:r>
        </a:p>
      </dgm:t>
    </dgm:pt>
    <dgm:pt modelId="{BEAD853D-35D6-4F89-9DF5-90BF1A0BA658}" type="parTrans" cxnId="{552DA719-A46E-458F-9307-3E092EC8B261}">
      <dgm:prSet/>
      <dgm:spPr/>
      <dgm:t>
        <a:bodyPr/>
        <a:lstStyle/>
        <a:p>
          <a:endParaRPr lang="en-US"/>
        </a:p>
      </dgm:t>
    </dgm:pt>
    <dgm:pt modelId="{1C0734B7-1648-4BCA-AE1A-2E525C1BA2CE}" type="sibTrans" cxnId="{552DA719-A46E-458F-9307-3E092EC8B261}">
      <dgm:prSet/>
      <dgm:spPr/>
      <dgm:t>
        <a:bodyPr/>
        <a:lstStyle/>
        <a:p>
          <a:endParaRPr lang="en-US"/>
        </a:p>
      </dgm:t>
    </dgm:pt>
    <dgm:pt modelId="{55927805-D152-43BF-9413-0CFBF808BC08}">
      <dgm:prSet/>
      <dgm:spPr/>
      <dgm:t>
        <a:bodyPr/>
        <a:lstStyle/>
        <a:p>
          <a:pPr rtl="0"/>
          <a:r>
            <a:rPr lang="en-US"/>
            <a:t>Option</a:t>
          </a:r>
          <a:r>
            <a:rPr lang="en-US">
              <a:latin typeface="Calibri"/>
            </a:rPr>
            <a:t> 3</a:t>
          </a:r>
          <a:endParaRPr lang="en-US"/>
        </a:p>
      </dgm:t>
    </dgm:pt>
    <dgm:pt modelId="{038DDC35-2FD1-4545-861F-33336F00945C}" type="parTrans" cxnId="{F40847B9-3BBE-49D2-891E-CA50279A93C8}">
      <dgm:prSet/>
      <dgm:spPr/>
      <dgm:t>
        <a:bodyPr/>
        <a:lstStyle/>
        <a:p>
          <a:endParaRPr lang="en-US"/>
        </a:p>
      </dgm:t>
    </dgm:pt>
    <dgm:pt modelId="{1731B39E-A69E-48FE-8AB2-E05778072F2D}" type="sibTrans" cxnId="{F40847B9-3BBE-49D2-891E-CA50279A93C8}">
      <dgm:prSet/>
      <dgm:spPr/>
      <dgm:t>
        <a:bodyPr/>
        <a:lstStyle/>
        <a:p>
          <a:endParaRPr lang="en-US"/>
        </a:p>
      </dgm:t>
    </dgm:pt>
    <dgm:pt modelId="{1A20FAD5-0AE5-4D2E-AAEF-6BDC0934616C}">
      <dgm:prSet custT="1"/>
      <dgm:spPr/>
      <dgm:t>
        <a:bodyPr/>
        <a:lstStyle/>
        <a:p>
          <a:pPr rtl="0"/>
          <a:r>
            <a:rPr lang="en-US" sz="1600" dirty="0"/>
            <a:t>Creation of Town Water Department</a:t>
          </a:r>
        </a:p>
      </dgm:t>
    </dgm:pt>
    <dgm:pt modelId="{56882ED7-C834-405F-AE54-8D3E7949F98D}" type="parTrans" cxnId="{E22F1C8D-2A64-4BDE-99FB-A3BB0ACDEEE5}">
      <dgm:prSet/>
      <dgm:spPr/>
      <dgm:t>
        <a:bodyPr/>
        <a:lstStyle/>
        <a:p>
          <a:endParaRPr lang="en-US"/>
        </a:p>
      </dgm:t>
    </dgm:pt>
    <dgm:pt modelId="{F824F2EA-B2D0-4C98-8AB4-92B8E6DF8907}" type="sibTrans" cxnId="{E22F1C8D-2A64-4BDE-99FB-A3BB0ACDEEE5}">
      <dgm:prSet/>
      <dgm:spPr/>
      <dgm:t>
        <a:bodyPr/>
        <a:lstStyle/>
        <a:p>
          <a:endParaRPr lang="en-US"/>
        </a:p>
      </dgm:t>
    </dgm:pt>
    <dgm:pt modelId="{BBFF9CF0-FDF3-4772-A532-B567BEC569A8}" type="pres">
      <dgm:prSet presAssocID="{387D868D-138B-4C9F-B906-2AC19DD17BF2}" presName="Name0" presStyleCnt="0">
        <dgm:presLayoutVars>
          <dgm:dir/>
          <dgm:animLvl val="lvl"/>
          <dgm:resizeHandles val="exact"/>
        </dgm:presLayoutVars>
      </dgm:prSet>
      <dgm:spPr/>
    </dgm:pt>
    <dgm:pt modelId="{49D9852F-BBB9-4665-81D2-8DC6CD7930C6}" type="pres">
      <dgm:prSet presAssocID="{2BDAD13F-F55D-47AD-B86F-932B3A4BD3CB}" presName="composite" presStyleCnt="0"/>
      <dgm:spPr/>
    </dgm:pt>
    <dgm:pt modelId="{364CC468-AF43-4CE8-ACCE-4104A9AF9E67}" type="pres">
      <dgm:prSet presAssocID="{2BDAD13F-F55D-47AD-B86F-932B3A4BD3CB}" presName="parTx" presStyleLbl="alignNode1" presStyleIdx="0" presStyleCnt="4">
        <dgm:presLayoutVars>
          <dgm:chMax val="0"/>
          <dgm:chPref val="0"/>
        </dgm:presLayoutVars>
      </dgm:prSet>
      <dgm:spPr/>
    </dgm:pt>
    <dgm:pt modelId="{7959063C-533E-4ED8-A714-80C7C901AAEC}" type="pres">
      <dgm:prSet presAssocID="{2BDAD13F-F55D-47AD-B86F-932B3A4BD3CB}" presName="desTx" presStyleLbl="alignAccFollowNode1" presStyleIdx="0" presStyleCnt="4">
        <dgm:presLayoutVars/>
      </dgm:prSet>
      <dgm:spPr/>
    </dgm:pt>
    <dgm:pt modelId="{69915A40-A470-4273-A514-4A772C375D51}" type="pres">
      <dgm:prSet presAssocID="{F1D109CE-CC22-4CC5-B66B-E68EFD4A3CDF}" presName="space" presStyleCnt="0"/>
      <dgm:spPr/>
    </dgm:pt>
    <dgm:pt modelId="{22F22254-9ADF-4CCF-AE50-CB5D41CE13A8}" type="pres">
      <dgm:prSet presAssocID="{BB4B6C62-9504-4734-8DFE-1E2F7B7AE906}" presName="composite" presStyleCnt="0"/>
      <dgm:spPr/>
    </dgm:pt>
    <dgm:pt modelId="{3B37FE2E-75D9-4BCB-BCD4-C21380A13E51}" type="pres">
      <dgm:prSet presAssocID="{BB4B6C62-9504-4734-8DFE-1E2F7B7AE906}" presName="parTx" presStyleLbl="alignNode1" presStyleIdx="1" presStyleCnt="4">
        <dgm:presLayoutVars>
          <dgm:chMax val="0"/>
          <dgm:chPref val="0"/>
        </dgm:presLayoutVars>
      </dgm:prSet>
      <dgm:spPr/>
    </dgm:pt>
    <dgm:pt modelId="{AB8DE7C6-A427-4CA2-9228-84B4C671A82C}" type="pres">
      <dgm:prSet presAssocID="{BB4B6C62-9504-4734-8DFE-1E2F7B7AE906}" presName="desTx" presStyleLbl="alignAccFollowNode1" presStyleIdx="1" presStyleCnt="4">
        <dgm:presLayoutVars/>
      </dgm:prSet>
      <dgm:spPr/>
    </dgm:pt>
    <dgm:pt modelId="{5A4A1FA4-0A28-42D8-BB78-39AE38D64746}" type="pres">
      <dgm:prSet presAssocID="{0F079A1B-DA4F-44AE-9678-0674E5CCAD15}" presName="space" presStyleCnt="0"/>
      <dgm:spPr/>
    </dgm:pt>
    <dgm:pt modelId="{6D551936-8CB2-4853-B97D-EFF6ECEF4CB1}" type="pres">
      <dgm:prSet presAssocID="{315A7AF7-87C8-423A-B90D-42980029D581}" presName="composite" presStyleCnt="0"/>
      <dgm:spPr/>
    </dgm:pt>
    <dgm:pt modelId="{6CA97647-C08A-4C65-A52F-C6DF9DB938C6}" type="pres">
      <dgm:prSet presAssocID="{315A7AF7-87C8-423A-B90D-42980029D581}" presName="parTx" presStyleLbl="alignNode1" presStyleIdx="2" presStyleCnt="4">
        <dgm:presLayoutVars>
          <dgm:chMax val="0"/>
          <dgm:chPref val="0"/>
        </dgm:presLayoutVars>
      </dgm:prSet>
      <dgm:spPr/>
    </dgm:pt>
    <dgm:pt modelId="{490F187D-4987-4240-B6E1-7886D87D61BC}" type="pres">
      <dgm:prSet presAssocID="{315A7AF7-87C8-423A-B90D-42980029D581}" presName="desTx" presStyleLbl="alignAccFollowNode1" presStyleIdx="2" presStyleCnt="4">
        <dgm:presLayoutVars/>
      </dgm:prSet>
      <dgm:spPr/>
    </dgm:pt>
    <dgm:pt modelId="{FBDD60FA-1CBD-4B5E-8521-601FE01470A4}" type="pres">
      <dgm:prSet presAssocID="{F66FDA38-D47F-45BE-B6FE-68B6578C142D}" presName="space" presStyleCnt="0"/>
      <dgm:spPr/>
    </dgm:pt>
    <dgm:pt modelId="{4D9B0D51-969F-49DD-B38C-5C7A5DBCB18E}" type="pres">
      <dgm:prSet presAssocID="{55927805-D152-43BF-9413-0CFBF808BC08}" presName="composite" presStyleCnt="0"/>
      <dgm:spPr/>
    </dgm:pt>
    <dgm:pt modelId="{6F94F73C-EFDC-41AE-A93B-4069E4E2D05F}" type="pres">
      <dgm:prSet presAssocID="{55927805-D152-43BF-9413-0CFBF808BC08}" presName="parTx" presStyleLbl="alignNode1" presStyleIdx="3" presStyleCnt="4">
        <dgm:presLayoutVars>
          <dgm:chMax val="0"/>
          <dgm:chPref val="0"/>
        </dgm:presLayoutVars>
      </dgm:prSet>
      <dgm:spPr/>
    </dgm:pt>
    <dgm:pt modelId="{B83FF710-2EAE-45DE-B38E-6184327BC19C}" type="pres">
      <dgm:prSet presAssocID="{55927805-D152-43BF-9413-0CFBF808BC08}" presName="desTx" presStyleLbl="alignAccFollowNode1" presStyleIdx="3" presStyleCnt="4">
        <dgm:presLayoutVars/>
      </dgm:prSet>
      <dgm:spPr/>
    </dgm:pt>
  </dgm:ptLst>
  <dgm:cxnLst>
    <dgm:cxn modelId="{F506C00D-B1A3-48F0-AF91-6A69D484D38F}" srcId="{387D868D-138B-4C9F-B906-2AC19DD17BF2}" destId="{BB4B6C62-9504-4734-8DFE-1E2F7B7AE906}" srcOrd="1" destOrd="0" parTransId="{047BA93B-CE6F-49AE-9589-87E88EDC9357}" sibTransId="{0F079A1B-DA4F-44AE-9678-0674E5CCAD15}"/>
    <dgm:cxn modelId="{20DE2913-0D34-4220-B953-08486734F996}" type="presOf" srcId="{387D868D-138B-4C9F-B906-2AC19DD17BF2}" destId="{BBFF9CF0-FDF3-4772-A532-B567BEC569A8}" srcOrd="0" destOrd="0" presId="urn:microsoft.com/office/officeart/2016/7/layout/ChevronBlockProcess"/>
    <dgm:cxn modelId="{DC395518-AB03-4AC2-9C6B-E61E821E844B}" type="presOf" srcId="{BB4B6C62-9504-4734-8DFE-1E2F7B7AE906}" destId="{3B37FE2E-75D9-4BCB-BCD4-C21380A13E51}" srcOrd="0" destOrd="0" presId="urn:microsoft.com/office/officeart/2016/7/layout/ChevronBlockProcess"/>
    <dgm:cxn modelId="{552DA719-A46E-458F-9307-3E092EC8B261}" srcId="{315A7AF7-87C8-423A-B90D-42980029D581}" destId="{A3898F14-D94D-4362-AFF1-B92CC8CA9364}" srcOrd="0" destOrd="0" parTransId="{BEAD853D-35D6-4F89-9DF5-90BF1A0BA658}" sibTransId="{1C0734B7-1648-4BCA-AE1A-2E525C1BA2CE}"/>
    <dgm:cxn modelId="{DB03762C-2454-4EC6-AC9E-47BD1D07DFA8}" type="presOf" srcId="{A3898F14-D94D-4362-AFF1-B92CC8CA9364}" destId="{490F187D-4987-4240-B6E1-7886D87D61BC}" srcOrd="0" destOrd="0" presId="urn:microsoft.com/office/officeart/2016/7/layout/ChevronBlockProcess"/>
    <dgm:cxn modelId="{91F34A31-EE90-4234-83E5-59353FE1EFDD}" srcId="{BB4B6C62-9504-4734-8DFE-1E2F7B7AE906}" destId="{CBC0E8B4-B77D-4F6C-8579-5377049C328A}" srcOrd="0" destOrd="0" parTransId="{1269A292-FFC7-4BE1-8040-8BFC990A4932}" sibTransId="{9A5EF1B1-0719-4E23-B25D-652F467ADA5E}"/>
    <dgm:cxn modelId="{8764443C-08D5-4FE5-B993-AA8DD6F19FE6}" type="presOf" srcId="{1A20FAD5-0AE5-4D2E-AAEF-6BDC0934616C}" destId="{B83FF710-2EAE-45DE-B38E-6184327BC19C}" srcOrd="0" destOrd="0" presId="urn:microsoft.com/office/officeart/2016/7/layout/ChevronBlockProcess"/>
    <dgm:cxn modelId="{C4C5E962-0805-4E54-A484-56FE77A201EE}" type="presOf" srcId="{CBC0E8B4-B77D-4F6C-8579-5377049C328A}" destId="{AB8DE7C6-A427-4CA2-9228-84B4C671A82C}" srcOrd="0" destOrd="0" presId="urn:microsoft.com/office/officeart/2016/7/layout/ChevronBlockProcess"/>
    <dgm:cxn modelId="{2DA45A67-D320-4A9B-8B30-F0E31CAB9422}" type="presOf" srcId="{2BDAD13F-F55D-47AD-B86F-932B3A4BD3CB}" destId="{364CC468-AF43-4CE8-ACCE-4104A9AF9E67}" srcOrd="0" destOrd="0" presId="urn:microsoft.com/office/officeart/2016/7/layout/ChevronBlockProcess"/>
    <dgm:cxn modelId="{E22F1C8D-2A64-4BDE-99FB-A3BB0ACDEEE5}" srcId="{55927805-D152-43BF-9413-0CFBF808BC08}" destId="{1A20FAD5-0AE5-4D2E-AAEF-6BDC0934616C}" srcOrd="0" destOrd="0" parTransId="{56882ED7-C834-405F-AE54-8D3E7949F98D}" sibTransId="{F824F2EA-B2D0-4C98-8AB4-92B8E6DF8907}"/>
    <dgm:cxn modelId="{8B1CF58E-FD4A-4534-8D22-FA8E1AC2AA34}" type="presOf" srcId="{315A7AF7-87C8-423A-B90D-42980029D581}" destId="{6CA97647-C08A-4C65-A52F-C6DF9DB938C6}" srcOrd="0" destOrd="0" presId="urn:microsoft.com/office/officeart/2016/7/layout/ChevronBlockProcess"/>
    <dgm:cxn modelId="{AA544397-2BE1-47C0-BD72-8139FE412966}" srcId="{387D868D-138B-4C9F-B906-2AC19DD17BF2}" destId="{2BDAD13F-F55D-47AD-B86F-932B3A4BD3CB}" srcOrd="0" destOrd="0" parTransId="{2F35BEE5-8262-42EE-9224-826CB4D0916F}" sibTransId="{F1D109CE-CC22-4CC5-B66B-E68EFD4A3CDF}"/>
    <dgm:cxn modelId="{E30CF4A2-85B8-43A0-9819-E4F25A527795}" type="presOf" srcId="{C0C59ABD-F106-4E9F-BE14-43E0AD7A48E4}" destId="{7959063C-533E-4ED8-A714-80C7C901AAEC}" srcOrd="0" destOrd="0" presId="urn:microsoft.com/office/officeart/2016/7/layout/ChevronBlockProcess"/>
    <dgm:cxn modelId="{FE93EAB7-82D5-4746-A4CE-3448BB622CB7}" srcId="{2BDAD13F-F55D-47AD-B86F-932B3A4BD3CB}" destId="{C0C59ABD-F106-4E9F-BE14-43E0AD7A48E4}" srcOrd="0" destOrd="0" parTransId="{F651591D-B0AF-4750-9261-745E26D2A3AE}" sibTransId="{868AB114-B9A7-4B3B-ADD7-1A02D3390203}"/>
    <dgm:cxn modelId="{F40847B9-3BBE-49D2-891E-CA50279A93C8}" srcId="{387D868D-138B-4C9F-B906-2AC19DD17BF2}" destId="{55927805-D152-43BF-9413-0CFBF808BC08}" srcOrd="3" destOrd="0" parTransId="{038DDC35-2FD1-4545-861F-33336F00945C}" sibTransId="{1731B39E-A69E-48FE-8AB2-E05778072F2D}"/>
    <dgm:cxn modelId="{2D79AECF-2594-45F4-B703-27A4A070B226}" type="presOf" srcId="{55927805-D152-43BF-9413-0CFBF808BC08}" destId="{6F94F73C-EFDC-41AE-A93B-4069E4E2D05F}" srcOrd="0" destOrd="0" presId="urn:microsoft.com/office/officeart/2016/7/layout/ChevronBlockProcess"/>
    <dgm:cxn modelId="{A4F87DE0-3A2A-4747-8BB8-03432D05451D}" srcId="{387D868D-138B-4C9F-B906-2AC19DD17BF2}" destId="{315A7AF7-87C8-423A-B90D-42980029D581}" srcOrd="2" destOrd="0" parTransId="{DA7A957F-E150-4907-AAE6-EA201F246438}" sibTransId="{F66FDA38-D47F-45BE-B6FE-68B6578C142D}"/>
    <dgm:cxn modelId="{411F0058-7ED4-4F2A-BE78-5404DAA68F46}" type="presParOf" srcId="{BBFF9CF0-FDF3-4772-A532-B567BEC569A8}" destId="{49D9852F-BBB9-4665-81D2-8DC6CD7930C6}" srcOrd="0" destOrd="0" presId="urn:microsoft.com/office/officeart/2016/7/layout/ChevronBlockProcess"/>
    <dgm:cxn modelId="{790C3676-5B3A-4B3A-A7FD-9964286747E6}" type="presParOf" srcId="{49D9852F-BBB9-4665-81D2-8DC6CD7930C6}" destId="{364CC468-AF43-4CE8-ACCE-4104A9AF9E67}" srcOrd="0" destOrd="0" presId="urn:microsoft.com/office/officeart/2016/7/layout/ChevronBlockProcess"/>
    <dgm:cxn modelId="{C879B5D8-1D45-4BEF-8119-C45152A94B93}" type="presParOf" srcId="{49D9852F-BBB9-4665-81D2-8DC6CD7930C6}" destId="{7959063C-533E-4ED8-A714-80C7C901AAEC}" srcOrd="1" destOrd="0" presId="urn:microsoft.com/office/officeart/2016/7/layout/ChevronBlockProcess"/>
    <dgm:cxn modelId="{810F5C7D-CF01-4520-9016-E3ED0132C456}" type="presParOf" srcId="{BBFF9CF0-FDF3-4772-A532-B567BEC569A8}" destId="{69915A40-A470-4273-A514-4A772C375D51}" srcOrd="1" destOrd="0" presId="urn:microsoft.com/office/officeart/2016/7/layout/ChevronBlockProcess"/>
    <dgm:cxn modelId="{95598653-7417-4A3D-A47C-F57D5B6FB154}" type="presParOf" srcId="{BBFF9CF0-FDF3-4772-A532-B567BEC569A8}" destId="{22F22254-9ADF-4CCF-AE50-CB5D41CE13A8}" srcOrd="2" destOrd="0" presId="urn:microsoft.com/office/officeart/2016/7/layout/ChevronBlockProcess"/>
    <dgm:cxn modelId="{8931A2D5-EE3E-4009-93FD-5306A2DAF3E5}" type="presParOf" srcId="{22F22254-9ADF-4CCF-AE50-CB5D41CE13A8}" destId="{3B37FE2E-75D9-4BCB-BCD4-C21380A13E51}" srcOrd="0" destOrd="0" presId="urn:microsoft.com/office/officeart/2016/7/layout/ChevronBlockProcess"/>
    <dgm:cxn modelId="{8C43FEB4-A11F-4287-B0AE-11F016994003}" type="presParOf" srcId="{22F22254-9ADF-4CCF-AE50-CB5D41CE13A8}" destId="{AB8DE7C6-A427-4CA2-9228-84B4C671A82C}" srcOrd="1" destOrd="0" presId="urn:microsoft.com/office/officeart/2016/7/layout/ChevronBlockProcess"/>
    <dgm:cxn modelId="{4C494FF1-2463-491C-84C6-00ABD7C560E2}" type="presParOf" srcId="{BBFF9CF0-FDF3-4772-A532-B567BEC569A8}" destId="{5A4A1FA4-0A28-42D8-BB78-39AE38D64746}" srcOrd="3" destOrd="0" presId="urn:microsoft.com/office/officeart/2016/7/layout/ChevronBlockProcess"/>
    <dgm:cxn modelId="{3825AA33-9C49-4DB0-A5E4-4B836EB3080A}" type="presParOf" srcId="{BBFF9CF0-FDF3-4772-A532-B567BEC569A8}" destId="{6D551936-8CB2-4853-B97D-EFF6ECEF4CB1}" srcOrd="4" destOrd="0" presId="urn:microsoft.com/office/officeart/2016/7/layout/ChevronBlockProcess"/>
    <dgm:cxn modelId="{2A243AD9-3A39-4AB4-95C0-9ADD0489899C}" type="presParOf" srcId="{6D551936-8CB2-4853-B97D-EFF6ECEF4CB1}" destId="{6CA97647-C08A-4C65-A52F-C6DF9DB938C6}" srcOrd="0" destOrd="0" presId="urn:microsoft.com/office/officeart/2016/7/layout/ChevronBlockProcess"/>
    <dgm:cxn modelId="{2EC8BDCE-B897-4194-87BD-67DA99070D56}" type="presParOf" srcId="{6D551936-8CB2-4853-B97D-EFF6ECEF4CB1}" destId="{490F187D-4987-4240-B6E1-7886D87D61BC}" srcOrd="1" destOrd="0" presId="urn:microsoft.com/office/officeart/2016/7/layout/ChevronBlockProcess"/>
    <dgm:cxn modelId="{9546527E-D4FF-4DF9-9472-867C0D8B4879}" type="presParOf" srcId="{BBFF9CF0-FDF3-4772-A532-B567BEC569A8}" destId="{FBDD60FA-1CBD-4B5E-8521-601FE01470A4}" srcOrd="5" destOrd="0" presId="urn:microsoft.com/office/officeart/2016/7/layout/ChevronBlockProcess"/>
    <dgm:cxn modelId="{58A48DDB-2025-46FD-A43F-20EFC18AEB73}" type="presParOf" srcId="{BBFF9CF0-FDF3-4772-A532-B567BEC569A8}" destId="{4D9B0D51-969F-49DD-B38C-5C7A5DBCB18E}" srcOrd="6" destOrd="0" presId="urn:microsoft.com/office/officeart/2016/7/layout/ChevronBlockProcess"/>
    <dgm:cxn modelId="{3B17BE96-2EDE-4C43-B8EB-3A72C11101BF}" type="presParOf" srcId="{4D9B0D51-969F-49DD-B38C-5C7A5DBCB18E}" destId="{6F94F73C-EFDC-41AE-A93B-4069E4E2D05F}" srcOrd="0" destOrd="0" presId="urn:microsoft.com/office/officeart/2016/7/layout/ChevronBlockProcess"/>
    <dgm:cxn modelId="{939AC30A-AD13-4ADA-A90F-6BD04C873D8F}" type="presParOf" srcId="{4D9B0D51-969F-49DD-B38C-5C7A5DBCB18E}" destId="{B83FF710-2EAE-45DE-B38E-6184327BC19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D868D-138B-4C9F-B906-2AC19DD17BF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DAD13F-F55D-47AD-B86F-932B3A4BD3CB}">
      <dgm:prSet/>
      <dgm:spPr/>
      <dgm:t>
        <a:bodyPr/>
        <a:lstStyle/>
        <a:p>
          <a:r>
            <a:rPr lang="en-US" dirty="0"/>
            <a:t>Sewer</a:t>
          </a:r>
        </a:p>
      </dgm:t>
    </dgm:pt>
    <dgm:pt modelId="{2F35BEE5-8262-42EE-9224-826CB4D0916F}" type="parTrans" cxnId="{AA544397-2BE1-47C0-BD72-8139FE412966}">
      <dgm:prSet/>
      <dgm:spPr/>
      <dgm:t>
        <a:bodyPr/>
        <a:lstStyle/>
        <a:p>
          <a:endParaRPr lang="en-US"/>
        </a:p>
      </dgm:t>
    </dgm:pt>
    <dgm:pt modelId="{F1D109CE-CC22-4CC5-B66B-E68EFD4A3CDF}" type="sibTrans" cxnId="{AA544397-2BE1-47C0-BD72-8139FE412966}">
      <dgm:prSet/>
      <dgm:spPr/>
      <dgm:t>
        <a:bodyPr/>
        <a:lstStyle/>
        <a:p>
          <a:endParaRPr lang="en-US"/>
        </a:p>
      </dgm:t>
    </dgm:pt>
    <dgm:pt modelId="{C0C59ABD-F106-4E9F-BE14-43E0AD7A48E4}">
      <dgm:prSet custT="1"/>
      <dgm:spPr/>
      <dgm:t>
        <a:bodyPr/>
        <a:lstStyle/>
        <a:p>
          <a:pPr rtl="0"/>
          <a:r>
            <a:rPr lang="en-US" sz="1600" dirty="0">
              <a:latin typeface="+mj-lt"/>
            </a:rPr>
            <a:t>Sewer Consolidation Options</a:t>
          </a:r>
        </a:p>
      </dgm:t>
    </dgm:pt>
    <dgm:pt modelId="{F651591D-B0AF-4750-9261-745E26D2A3AE}" type="parTrans" cxnId="{FE93EAB7-82D5-4746-A4CE-3448BB622CB7}">
      <dgm:prSet/>
      <dgm:spPr/>
      <dgm:t>
        <a:bodyPr/>
        <a:lstStyle/>
        <a:p>
          <a:endParaRPr lang="en-US"/>
        </a:p>
      </dgm:t>
    </dgm:pt>
    <dgm:pt modelId="{868AB114-B9A7-4B3B-ADD7-1A02D3390203}" type="sibTrans" cxnId="{FE93EAB7-82D5-4746-A4CE-3448BB622CB7}">
      <dgm:prSet/>
      <dgm:spPr/>
      <dgm:t>
        <a:bodyPr/>
        <a:lstStyle/>
        <a:p>
          <a:endParaRPr lang="en-US"/>
        </a:p>
      </dgm:t>
    </dgm:pt>
    <dgm:pt modelId="{BB4B6C62-9504-4734-8DFE-1E2F7B7AE906}">
      <dgm:prSet/>
      <dgm:spPr/>
      <dgm:t>
        <a:bodyPr/>
        <a:lstStyle/>
        <a:p>
          <a:pPr rtl="0"/>
          <a:r>
            <a:rPr lang="en-US" dirty="0"/>
            <a:t>Option</a:t>
          </a:r>
          <a:r>
            <a:rPr lang="en-US" dirty="0">
              <a:latin typeface="Calibri"/>
            </a:rPr>
            <a:t> 4</a:t>
          </a:r>
          <a:endParaRPr lang="en-US" dirty="0"/>
        </a:p>
      </dgm:t>
    </dgm:pt>
    <dgm:pt modelId="{047BA93B-CE6F-49AE-9589-87E88EDC9357}" type="parTrans" cxnId="{F506C00D-B1A3-48F0-AF91-6A69D484D38F}">
      <dgm:prSet/>
      <dgm:spPr/>
      <dgm:t>
        <a:bodyPr/>
        <a:lstStyle/>
        <a:p>
          <a:endParaRPr lang="en-US"/>
        </a:p>
      </dgm:t>
    </dgm:pt>
    <dgm:pt modelId="{0F079A1B-DA4F-44AE-9678-0674E5CCAD15}" type="sibTrans" cxnId="{F506C00D-B1A3-48F0-AF91-6A69D484D38F}">
      <dgm:prSet/>
      <dgm:spPr/>
      <dgm:t>
        <a:bodyPr/>
        <a:lstStyle/>
        <a:p>
          <a:endParaRPr lang="en-US"/>
        </a:p>
      </dgm:t>
    </dgm:pt>
    <dgm:pt modelId="{CBC0E8B4-B77D-4F6C-8579-5377049C328A}">
      <dgm:prSet custT="1"/>
      <dgm:spPr/>
      <dgm:t>
        <a:bodyPr/>
        <a:lstStyle/>
        <a:p>
          <a:pPr rtl="0"/>
          <a:r>
            <a:rPr lang="en-US" sz="1600" dirty="0"/>
            <a:t>Retain Status Quo (w/Potential Consolidation of Half of HSD into LWSD and Half of HSD into ORSD)</a:t>
          </a:r>
        </a:p>
      </dgm:t>
    </dgm:pt>
    <dgm:pt modelId="{1269A292-FFC7-4BE1-8040-8BFC990A4932}" type="parTrans" cxnId="{91F34A31-EE90-4234-83E5-59353FE1EFDD}">
      <dgm:prSet/>
      <dgm:spPr/>
      <dgm:t>
        <a:bodyPr/>
        <a:lstStyle/>
        <a:p>
          <a:endParaRPr lang="en-US"/>
        </a:p>
      </dgm:t>
    </dgm:pt>
    <dgm:pt modelId="{9A5EF1B1-0719-4E23-B25D-652F467ADA5E}" type="sibTrans" cxnId="{91F34A31-EE90-4234-83E5-59353FE1EFDD}">
      <dgm:prSet/>
      <dgm:spPr/>
      <dgm:t>
        <a:bodyPr/>
        <a:lstStyle/>
        <a:p>
          <a:endParaRPr lang="en-US"/>
        </a:p>
      </dgm:t>
    </dgm:pt>
    <dgm:pt modelId="{315A7AF7-87C8-423A-B90D-42980029D581}">
      <dgm:prSet/>
      <dgm:spPr/>
      <dgm:t>
        <a:bodyPr/>
        <a:lstStyle/>
        <a:p>
          <a:pPr rtl="0"/>
          <a:r>
            <a:rPr lang="en-US" dirty="0"/>
            <a:t>Option</a:t>
          </a:r>
          <a:r>
            <a:rPr lang="en-US" dirty="0">
              <a:latin typeface="Calibri"/>
            </a:rPr>
            <a:t> 5</a:t>
          </a:r>
          <a:endParaRPr lang="en-US" dirty="0"/>
        </a:p>
      </dgm:t>
    </dgm:pt>
    <dgm:pt modelId="{DA7A957F-E150-4907-AAE6-EA201F246438}" type="parTrans" cxnId="{A4F87DE0-3A2A-4747-8BB8-03432D05451D}">
      <dgm:prSet/>
      <dgm:spPr/>
      <dgm:t>
        <a:bodyPr/>
        <a:lstStyle/>
        <a:p>
          <a:endParaRPr lang="en-US"/>
        </a:p>
      </dgm:t>
    </dgm:pt>
    <dgm:pt modelId="{F66FDA38-D47F-45BE-B6FE-68B6578C142D}" type="sibTrans" cxnId="{A4F87DE0-3A2A-4747-8BB8-03432D05451D}">
      <dgm:prSet/>
      <dgm:spPr/>
      <dgm:t>
        <a:bodyPr/>
        <a:lstStyle/>
        <a:p>
          <a:endParaRPr lang="en-US"/>
        </a:p>
      </dgm:t>
    </dgm:pt>
    <dgm:pt modelId="{A3898F14-D94D-4362-AFF1-B92CC8CA9364}">
      <dgm:prSet custT="1"/>
      <dgm:spPr/>
      <dgm:t>
        <a:bodyPr/>
        <a:lstStyle/>
        <a:p>
          <a:pPr rtl="0"/>
          <a:r>
            <a:rPr lang="en-US" sz="1600" dirty="0"/>
            <a:t>Consolidate Cherry Valley SD w/LWSD &amp; HSD into One District; ORSD to remain</a:t>
          </a:r>
        </a:p>
      </dgm:t>
    </dgm:pt>
    <dgm:pt modelId="{BEAD853D-35D6-4F89-9DF5-90BF1A0BA658}" type="parTrans" cxnId="{552DA719-A46E-458F-9307-3E092EC8B261}">
      <dgm:prSet/>
      <dgm:spPr/>
      <dgm:t>
        <a:bodyPr/>
        <a:lstStyle/>
        <a:p>
          <a:endParaRPr lang="en-US"/>
        </a:p>
      </dgm:t>
    </dgm:pt>
    <dgm:pt modelId="{1C0734B7-1648-4BCA-AE1A-2E525C1BA2CE}" type="sibTrans" cxnId="{552DA719-A46E-458F-9307-3E092EC8B261}">
      <dgm:prSet/>
      <dgm:spPr/>
      <dgm:t>
        <a:bodyPr/>
        <a:lstStyle/>
        <a:p>
          <a:endParaRPr lang="en-US"/>
        </a:p>
      </dgm:t>
    </dgm:pt>
    <dgm:pt modelId="{55927805-D152-43BF-9413-0CFBF808BC08}">
      <dgm:prSet/>
      <dgm:spPr/>
      <dgm:t>
        <a:bodyPr/>
        <a:lstStyle/>
        <a:p>
          <a:pPr rtl="0"/>
          <a:r>
            <a:rPr lang="en-US" dirty="0"/>
            <a:t>Option</a:t>
          </a:r>
          <a:r>
            <a:rPr lang="en-US" dirty="0">
              <a:latin typeface="Calibri"/>
            </a:rPr>
            <a:t> 6</a:t>
          </a:r>
          <a:endParaRPr lang="en-US" dirty="0"/>
        </a:p>
      </dgm:t>
    </dgm:pt>
    <dgm:pt modelId="{038DDC35-2FD1-4545-861F-33336F00945C}" type="parTrans" cxnId="{F40847B9-3BBE-49D2-891E-CA50279A93C8}">
      <dgm:prSet/>
      <dgm:spPr/>
      <dgm:t>
        <a:bodyPr/>
        <a:lstStyle/>
        <a:p>
          <a:endParaRPr lang="en-US"/>
        </a:p>
      </dgm:t>
    </dgm:pt>
    <dgm:pt modelId="{1731B39E-A69E-48FE-8AB2-E05778072F2D}" type="sibTrans" cxnId="{F40847B9-3BBE-49D2-891E-CA50279A93C8}">
      <dgm:prSet/>
      <dgm:spPr/>
      <dgm:t>
        <a:bodyPr/>
        <a:lstStyle/>
        <a:p>
          <a:endParaRPr lang="en-US"/>
        </a:p>
      </dgm:t>
    </dgm:pt>
    <dgm:pt modelId="{1A20FAD5-0AE5-4D2E-AAEF-6BDC0934616C}">
      <dgm:prSet custT="1"/>
      <dgm:spPr/>
      <dgm:t>
        <a:bodyPr/>
        <a:lstStyle/>
        <a:p>
          <a:pPr rtl="0"/>
          <a:r>
            <a:rPr lang="en-US" sz="1600" dirty="0">
              <a:latin typeface="Calibri"/>
            </a:rPr>
            <a:t>Consolidation of all Sewer Districts into Single District</a:t>
          </a:r>
          <a:endParaRPr lang="en-US" sz="1600" dirty="0"/>
        </a:p>
      </dgm:t>
    </dgm:pt>
    <dgm:pt modelId="{56882ED7-C834-405F-AE54-8D3E7949F98D}" type="parTrans" cxnId="{E22F1C8D-2A64-4BDE-99FB-A3BB0ACDEEE5}">
      <dgm:prSet/>
      <dgm:spPr/>
      <dgm:t>
        <a:bodyPr/>
        <a:lstStyle/>
        <a:p>
          <a:endParaRPr lang="en-US"/>
        </a:p>
      </dgm:t>
    </dgm:pt>
    <dgm:pt modelId="{F824F2EA-B2D0-4C98-8AB4-92B8E6DF8907}" type="sibTrans" cxnId="{E22F1C8D-2A64-4BDE-99FB-A3BB0ACDEEE5}">
      <dgm:prSet/>
      <dgm:spPr/>
      <dgm:t>
        <a:bodyPr/>
        <a:lstStyle/>
        <a:p>
          <a:endParaRPr lang="en-US"/>
        </a:p>
      </dgm:t>
    </dgm:pt>
    <dgm:pt modelId="{2E28BEF7-29EC-4897-82AF-1EEB85CA887C}">
      <dgm:prSet/>
      <dgm:spPr/>
      <dgm:t>
        <a:bodyPr/>
        <a:lstStyle/>
        <a:p>
          <a:pPr rtl="0"/>
          <a:r>
            <a:rPr lang="en-US" dirty="0"/>
            <a:t>Option</a:t>
          </a:r>
          <a:r>
            <a:rPr lang="en-US" dirty="0">
              <a:latin typeface="Calibri"/>
            </a:rPr>
            <a:t> 7</a:t>
          </a:r>
          <a:endParaRPr lang="en-US" dirty="0"/>
        </a:p>
      </dgm:t>
    </dgm:pt>
    <dgm:pt modelId="{9F019EFD-3169-4684-8762-3B182A0D248F}" type="parTrans" cxnId="{0186C3E4-1FBF-4290-A511-791749F807E1}">
      <dgm:prSet/>
      <dgm:spPr/>
      <dgm:t>
        <a:bodyPr/>
        <a:lstStyle/>
        <a:p>
          <a:endParaRPr lang="en-US"/>
        </a:p>
      </dgm:t>
    </dgm:pt>
    <dgm:pt modelId="{76E88A7F-BAA2-4A56-AA23-2F9DDC988695}" type="sibTrans" cxnId="{0186C3E4-1FBF-4290-A511-791749F807E1}">
      <dgm:prSet/>
      <dgm:spPr/>
      <dgm:t>
        <a:bodyPr/>
        <a:lstStyle/>
        <a:p>
          <a:endParaRPr lang="en-US"/>
        </a:p>
      </dgm:t>
    </dgm:pt>
    <dgm:pt modelId="{042DE6F7-0237-43CB-B4D8-D16136572858}">
      <dgm:prSet custT="1"/>
      <dgm:spPr/>
      <dgm:t>
        <a:bodyPr/>
        <a:lstStyle/>
        <a:p>
          <a:pPr rtl="0"/>
          <a:r>
            <a:rPr lang="en-US" sz="1600" dirty="0"/>
            <a:t>Consolidate all Districts into Town Sewer Department</a:t>
          </a:r>
        </a:p>
      </dgm:t>
    </dgm:pt>
    <dgm:pt modelId="{C6EA4245-FE6E-4777-BF86-ABA4DEA581A2}" type="parTrans" cxnId="{4819E96E-1DF6-4DBC-ADBA-5DEAC2F94CAA}">
      <dgm:prSet/>
      <dgm:spPr/>
      <dgm:t>
        <a:bodyPr/>
        <a:lstStyle/>
        <a:p>
          <a:endParaRPr lang="en-US"/>
        </a:p>
      </dgm:t>
    </dgm:pt>
    <dgm:pt modelId="{646FE88E-4CBF-401F-A2B1-98CAEFCF2567}" type="sibTrans" cxnId="{4819E96E-1DF6-4DBC-ADBA-5DEAC2F94CAA}">
      <dgm:prSet/>
      <dgm:spPr/>
      <dgm:t>
        <a:bodyPr/>
        <a:lstStyle/>
        <a:p>
          <a:endParaRPr lang="en-US"/>
        </a:p>
      </dgm:t>
    </dgm:pt>
    <dgm:pt modelId="{BBFF9CF0-FDF3-4772-A532-B567BEC569A8}" type="pres">
      <dgm:prSet presAssocID="{387D868D-138B-4C9F-B906-2AC19DD17BF2}" presName="Name0" presStyleCnt="0">
        <dgm:presLayoutVars>
          <dgm:dir/>
          <dgm:animLvl val="lvl"/>
          <dgm:resizeHandles val="exact"/>
        </dgm:presLayoutVars>
      </dgm:prSet>
      <dgm:spPr/>
    </dgm:pt>
    <dgm:pt modelId="{49D9852F-BBB9-4665-81D2-8DC6CD7930C6}" type="pres">
      <dgm:prSet presAssocID="{2BDAD13F-F55D-47AD-B86F-932B3A4BD3CB}" presName="composite" presStyleCnt="0"/>
      <dgm:spPr/>
    </dgm:pt>
    <dgm:pt modelId="{364CC468-AF43-4CE8-ACCE-4104A9AF9E67}" type="pres">
      <dgm:prSet presAssocID="{2BDAD13F-F55D-47AD-B86F-932B3A4BD3CB}" presName="parTx" presStyleLbl="alignNode1" presStyleIdx="0" presStyleCnt="5">
        <dgm:presLayoutVars>
          <dgm:chMax val="0"/>
          <dgm:chPref val="0"/>
        </dgm:presLayoutVars>
      </dgm:prSet>
      <dgm:spPr/>
    </dgm:pt>
    <dgm:pt modelId="{7959063C-533E-4ED8-A714-80C7C901AAEC}" type="pres">
      <dgm:prSet presAssocID="{2BDAD13F-F55D-47AD-B86F-932B3A4BD3CB}" presName="desTx" presStyleLbl="alignAccFollowNode1" presStyleIdx="0" presStyleCnt="5">
        <dgm:presLayoutVars/>
      </dgm:prSet>
      <dgm:spPr/>
    </dgm:pt>
    <dgm:pt modelId="{69915A40-A470-4273-A514-4A772C375D51}" type="pres">
      <dgm:prSet presAssocID="{F1D109CE-CC22-4CC5-B66B-E68EFD4A3CDF}" presName="space" presStyleCnt="0"/>
      <dgm:spPr/>
    </dgm:pt>
    <dgm:pt modelId="{22F22254-9ADF-4CCF-AE50-CB5D41CE13A8}" type="pres">
      <dgm:prSet presAssocID="{BB4B6C62-9504-4734-8DFE-1E2F7B7AE906}" presName="composite" presStyleCnt="0"/>
      <dgm:spPr/>
    </dgm:pt>
    <dgm:pt modelId="{3B37FE2E-75D9-4BCB-BCD4-C21380A13E51}" type="pres">
      <dgm:prSet presAssocID="{BB4B6C62-9504-4734-8DFE-1E2F7B7AE906}" presName="parTx" presStyleLbl="alignNode1" presStyleIdx="1" presStyleCnt="5">
        <dgm:presLayoutVars>
          <dgm:chMax val="0"/>
          <dgm:chPref val="0"/>
        </dgm:presLayoutVars>
      </dgm:prSet>
      <dgm:spPr/>
    </dgm:pt>
    <dgm:pt modelId="{AB8DE7C6-A427-4CA2-9228-84B4C671A82C}" type="pres">
      <dgm:prSet presAssocID="{BB4B6C62-9504-4734-8DFE-1E2F7B7AE906}" presName="desTx" presStyleLbl="alignAccFollowNode1" presStyleIdx="1" presStyleCnt="5">
        <dgm:presLayoutVars/>
      </dgm:prSet>
      <dgm:spPr/>
    </dgm:pt>
    <dgm:pt modelId="{5A4A1FA4-0A28-42D8-BB78-39AE38D64746}" type="pres">
      <dgm:prSet presAssocID="{0F079A1B-DA4F-44AE-9678-0674E5CCAD15}" presName="space" presStyleCnt="0"/>
      <dgm:spPr/>
    </dgm:pt>
    <dgm:pt modelId="{6D551936-8CB2-4853-B97D-EFF6ECEF4CB1}" type="pres">
      <dgm:prSet presAssocID="{315A7AF7-87C8-423A-B90D-42980029D581}" presName="composite" presStyleCnt="0"/>
      <dgm:spPr/>
    </dgm:pt>
    <dgm:pt modelId="{6CA97647-C08A-4C65-A52F-C6DF9DB938C6}" type="pres">
      <dgm:prSet presAssocID="{315A7AF7-87C8-423A-B90D-42980029D581}" presName="parTx" presStyleLbl="alignNode1" presStyleIdx="2" presStyleCnt="5">
        <dgm:presLayoutVars>
          <dgm:chMax val="0"/>
          <dgm:chPref val="0"/>
        </dgm:presLayoutVars>
      </dgm:prSet>
      <dgm:spPr/>
    </dgm:pt>
    <dgm:pt modelId="{490F187D-4987-4240-B6E1-7886D87D61BC}" type="pres">
      <dgm:prSet presAssocID="{315A7AF7-87C8-423A-B90D-42980029D581}" presName="desTx" presStyleLbl="alignAccFollowNode1" presStyleIdx="2" presStyleCnt="5">
        <dgm:presLayoutVars/>
      </dgm:prSet>
      <dgm:spPr/>
    </dgm:pt>
    <dgm:pt modelId="{FBDD60FA-1CBD-4B5E-8521-601FE01470A4}" type="pres">
      <dgm:prSet presAssocID="{F66FDA38-D47F-45BE-B6FE-68B6578C142D}" presName="space" presStyleCnt="0"/>
      <dgm:spPr/>
    </dgm:pt>
    <dgm:pt modelId="{4D9B0D51-969F-49DD-B38C-5C7A5DBCB18E}" type="pres">
      <dgm:prSet presAssocID="{55927805-D152-43BF-9413-0CFBF808BC08}" presName="composite" presStyleCnt="0"/>
      <dgm:spPr/>
    </dgm:pt>
    <dgm:pt modelId="{6F94F73C-EFDC-41AE-A93B-4069E4E2D05F}" type="pres">
      <dgm:prSet presAssocID="{55927805-D152-43BF-9413-0CFBF808BC08}" presName="parTx" presStyleLbl="alignNode1" presStyleIdx="3" presStyleCnt="5">
        <dgm:presLayoutVars>
          <dgm:chMax val="0"/>
          <dgm:chPref val="0"/>
        </dgm:presLayoutVars>
      </dgm:prSet>
      <dgm:spPr/>
    </dgm:pt>
    <dgm:pt modelId="{B83FF710-2EAE-45DE-B38E-6184327BC19C}" type="pres">
      <dgm:prSet presAssocID="{55927805-D152-43BF-9413-0CFBF808BC08}" presName="desTx" presStyleLbl="alignAccFollowNode1" presStyleIdx="3" presStyleCnt="5">
        <dgm:presLayoutVars/>
      </dgm:prSet>
      <dgm:spPr/>
    </dgm:pt>
    <dgm:pt modelId="{BD0502BE-9BD8-44D5-9E2C-35450C6F1376}" type="pres">
      <dgm:prSet presAssocID="{1731B39E-A69E-48FE-8AB2-E05778072F2D}" presName="space" presStyleCnt="0"/>
      <dgm:spPr/>
    </dgm:pt>
    <dgm:pt modelId="{6B8AF91C-32ED-44EF-BEE5-8DF1F2D52D97}" type="pres">
      <dgm:prSet presAssocID="{2E28BEF7-29EC-4897-82AF-1EEB85CA887C}" presName="composite" presStyleCnt="0"/>
      <dgm:spPr/>
    </dgm:pt>
    <dgm:pt modelId="{7FCBDE8A-A6F7-4E12-8145-05E01507154D}" type="pres">
      <dgm:prSet presAssocID="{2E28BEF7-29EC-4897-82AF-1EEB85CA887C}" presName="parTx" presStyleLbl="alignNode1" presStyleIdx="4" presStyleCnt="5">
        <dgm:presLayoutVars>
          <dgm:chMax val="0"/>
          <dgm:chPref val="0"/>
        </dgm:presLayoutVars>
      </dgm:prSet>
      <dgm:spPr/>
    </dgm:pt>
    <dgm:pt modelId="{BB18F733-FDE9-4154-9B15-DA2BF7121369}" type="pres">
      <dgm:prSet presAssocID="{2E28BEF7-29EC-4897-82AF-1EEB85CA887C}" presName="desTx" presStyleLbl="alignAccFollowNode1" presStyleIdx="4" presStyleCnt="5">
        <dgm:presLayoutVars/>
      </dgm:prSet>
      <dgm:spPr/>
    </dgm:pt>
  </dgm:ptLst>
  <dgm:cxnLst>
    <dgm:cxn modelId="{F506C00D-B1A3-48F0-AF91-6A69D484D38F}" srcId="{387D868D-138B-4C9F-B906-2AC19DD17BF2}" destId="{BB4B6C62-9504-4734-8DFE-1E2F7B7AE906}" srcOrd="1" destOrd="0" parTransId="{047BA93B-CE6F-49AE-9589-87E88EDC9357}" sibTransId="{0F079A1B-DA4F-44AE-9678-0674E5CCAD15}"/>
    <dgm:cxn modelId="{20DE2913-0D34-4220-B953-08486734F996}" type="presOf" srcId="{387D868D-138B-4C9F-B906-2AC19DD17BF2}" destId="{BBFF9CF0-FDF3-4772-A532-B567BEC569A8}" srcOrd="0" destOrd="0" presId="urn:microsoft.com/office/officeart/2016/7/layout/ChevronBlockProcess"/>
    <dgm:cxn modelId="{DC395518-AB03-4AC2-9C6B-E61E821E844B}" type="presOf" srcId="{BB4B6C62-9504-4734-8DFE-1E2F7B7AE906}" destId="{3B37FE2E-75D9-4BCB-BCD4-C21380A13E51}" srcOrd="0" destOrd="0" presId="urn:microsoft.com/office/officeart/2016/7/layout/ChevronBlockProcess"/>
    <dgm:cxn modelId="{552DA719-A46E-458F-9307-3E092EC8B261}" srcId="{315A7AF7-87C8-423A-B90D-42980029D581}" destId="{A3898F14-D94D-4362-AFF1-B92CC8CA9364}" srcOrd="0" destOrd="0" parTransId="{BEAD853D-35D6-4F89-9DF5-90BF1A0BA658}" sibTransId="{1C0734B7-1648-4BCA-AE1A-2E525C1BA2CE}"/>
    <dgm:cxn modelId="{DB03762C-2454-4EC6-AC9E-47BD1D07DFA8}" type="presOf" srcId="{A3898F14-D94D-4362-AFF1-B92CC8CA9364}" destId="{490F187D-4987-4240-B6E1-7886D87D61BC}" srcOrd="0" destOrd="0" presId="urn:microsoft.com/office/officeart/2016/7/layout/ChevronBlockProcess"/>
    <dgm:cxn modelId="{91F34A31-EE90-4234-83E5-59353FE1EFDD}" srcId="{BB4B6C62-9504-4734-8DFE-1E2F7B7AE906}" destId="{CBC0E8B4-B77D-4F6C-8579-5377049C328A}" srcOrd="0" destOrd="0" parTransId="{1269A292-FFC7-4BE1-8040-8BFC990A4932}" sibTransId="{9A5EF1B1-0719-4E23-B25D-652F467ADA5E}"/>
    <dgm:cxn modelId="{8764443C-08D5-4FE5-B993-AA8DD6F19FE6}" type="presOf" srcId="{1A20FAD5-0AE5-4D2E-AAEF-6BDC0934616C}" destId="{B83FF710-2EAE-45DE-B38E-6184327BC19C}" srcOrd="0" destOrd="0" presId="urn:microsoft.com/office/officeart/2016/7/layout/ChevronBlockProcess"/>
    <dgm:cxn modelId="{58E1B25C-F12C-4AB8-B46C-6EC21D8567EE}" type="presOf" srcId="{042DE6F7-0237-43CB-B4D8-D16136572858}" destId="{BB18F733-FDE9-4154-9B15-DA2BF7121369}" srcOrd="0" destOrd="0" presId="urn:microsoft.com/office/officeart/2016/7/layout/ChevronBlockProcess"/>
    <dgm:cxn modelId="{C4C5E962-0805-4E54-A484-56FE77A201EE}" type="presOf" srcId="{CBC0E8B4-B77D-4F6C-8579-5377049C328A}" destId="{AB8DE7C6-A427-4CA2-9228-84B4C671A82C}" srcOrd="0" destOrd="0" presId="urn:microsoft.com/office/officeart/2016/7/layout/ChevronBlockProcess"/>
    <dgm:cxn modelId="{2DA45A67-D320-4A9B-8B30-F0E31CAB9422}" type="presOf" srcId="{2BDAD13F-F55D-47AD-B86F-932B3A4BD3CB}" destId="{364CC468-AF43-4CE8-ACCE-4104A9AF9E67}" srcOrd="0" destOrd="0" presId="urn:microsoft.com/office/officeart/2016/7/layout/ChevronBlockProcess"/>
    <dgm:cxn modelId="{4819E96E-1DF6-4DBC-ADBA-5DEAC2F94CAA}" srcId="{2E28BEF7-29EC-4897-82AF-1EEB85CA887C}" destId="{042DE6F7-0237-43CB-B4D8-D16136572858}" srcOrd="0" destOrd="0" parTransId="{C6EA4245-FE6E-4777-BF86-ABA4DEA581A2}" sibTransId="{646FE88E-4CBF-401F-A2B1-98CAEFCF2567}"/>
    <dgm:cxn modelId="{E22F1C8D-2A64-4BDE-99FB-A3BB0ACDEEE5}" srcId="{55927805-D152-43BF-9413-0CFBF808BC08}" destId="{1A20FAD5-0AE5-4D2E-AAEF-6BDC0934616C}" srcOrd="0" destOrd="0" parTransId="{56882ED7-C834-405F-AE54-8D3E7949F98D}" sibTransId="{F824F2EA-B2D0-4C98-8AB4-92B8E6DF8907}"/>
    <dgm:cxn modelId="{8B1CF58E-FD4A-4534-8D22-FA8E1AC2AA34}" type="presOf" srcId="{315A7AF7-87C8-423A-B90D-42980029D581}" destId="{6CA97647-C08A-4C65-A52F-C6DF9DB938C6}" srcOrd="0" destOrd="0" presId="urn:microsoft.com/office/officeart/2016/7/layout/ChevronBlockProcess"/>
    <dgm:cxn modelId="{AA544397-2BE1-47C0-BD72-8139FE412966}" srcId="{387D868D-138B-4C9F-B906-2AC19DD17BF2}" destId="{2BDAD13F-F55D-47AD-B86F-932B3A4BD3CB}" srcOrd="0" destOrd="0" parTransId="{2F35BEE5-8262-42EE-9224-826CB4D0916F}" sibTransId="{F1D109CE-CC22-4CC5-B66B-E68EFD4A3CDF}"/>
    <dgm:cxn modelId="{E30CF4A2-85B8-43A0-9819-E4F25A527795}" type="presOf" srcId="{C0C59ABD-F106-4E9F-BE14-43E0AD7A48E4}" destId="{7959063C-533E-4ED8-A714-80C7C901AAEC}" srcOrd="0" destOrd="0" presId="urn:microsoft.com/office/officeart/2016/7/layout/ChevronBlockProcess"/>
    <dgm:cxn modelId="{FE93EAB7-82D5-4746-A4CE-3448BB622CB7}" srcId="{2BDAD13F-F55D-47AD-B86F-932B3A4BD3CB}" destId="{C0C59ABD-F106-4E9F-BE14-43E0AD7A48E4}" srcOrd="0" destOrd="0" parTransId="{F651591D-B0AF-4750-9261-745E26D2A3AE}" sibTransId="{868AB114-B9A7-4B3B-ADD7-1A02D3390203}"/>
    <dgm:cxn modelId="{F40847B9-3BBE-49D2-891E-CA50279A93C8}" srcId="{387D868D-138B-4C9F-B906-2AC19DD17BF2}" destId="{55927805-D152-43BF-9413-0CFBF808BC08}" srcOrd="3" destOrd="0" parTransId="{038DDC35-2FD1-4545-861F-33336F00945C}" sibTransId="{1731B39E-A69E-48FE-8AB2-E05778072F2D}"/>
    <dgm:cxn modelId="{2D79AECF-2594-45F4-B703-27A4A070B226}" type="presOf" srcId="{55927805-D152-43BF-9413-0CFBF808BC08}" destId="{6F94F73C-EFDC-41AE-A93B-4069E4E2D05F}" srcOrd="0" destOrd="0" presId="urn:microsoft.com/office/officeart/2016/7/layout/ChevronBlockProcess"/>
    <dgm:cxn modelId="{A4F87DE0-3A2A-4747-8BB8-03432D05451D}" srcId="{387D868D-138B-4C9F-B906-2AC19DD17BF2}" destId="{315A7AF7-87C8-423A-B90D-42980029D581}" srcOrd="2" destOrd="0" parTransId="{DA7A957F-E150-4907-AAE6-EA201F246438}" sibTransId="{F66FDA38-D47F-45BE-B6FE-68B6578C142D}"/>
    <dgm:cxn modelId="{0186C3E4-1FBF-4290-A511-791749F807E1}" srcId="{387D868D-138B-4C9F-B906-2AC19DD17BF2}" destId="{2E28BEF7-29EC-4897-82AF-1EEB85CA887C}" srcOrd="4" destOrd="0" parTransId="{9F019EFD-3169-4684-8762-3B182A0D248F}" sibTransId="{76E88A7F-BAA2-4A56-AA23-2F9DDC988695}"/>
    <dgm:cxn modelId="{77AD74F3-2900-4EC6-958E-12968D5EAAF7}" type="presOf" srcId="{2E28BEF7-29EC-4897-82AF-1EEB85CA887C}" destId="{7FCBDE8A-A6F7-4E12-8145-05E01507154D}" srcOrd="0" destOrd="0" presId="urn:microsoft.com/office/officeart/2016/7/layout/ChevronBlockProcess"/>
    <dgm:cxn modelId="{411F0058-7ED4-4F2A-BE78-5404DAA68F46}" type="presParOf" srcId="{BBFF9CF0-FDF3-4772-A532-B567BEC569A8}" destId="{49D9852F-BBB9-4665-81D2-8DC6CD7930C6}" srcOrd="0" destOrd="0" presId="urn:microsoft.com/office/officeart/2016/7/layout/ChevronBlockProcess"/>
    <dgm:cxn modelId="{790C3676-5B3A-4B3A-A7FD-9964286747E6}" type="presParOf" srcId="{49D9852F-BBB9-4665-81D2-8DC6CD7930C6}" destId="{364CC468-AF43-4CE8-ACCE-4104A9AF9E67}" srcOrd="0" destOrd="0" presId="urn:microsoft.com/office/officeart/2016/7/layout/ChevronBlockProcess"/>
    <dgm:cxn modelId="{C879B5D8-1D45-4BEF-8119-C45152A94B93}" type="presParOf" srcId="{49D9852F-BBB9-4665-81D2-8DC6CD7930C6}" destId="{7959063C-533E-4ED8-A714-80C7C901AAEC}" srcOrd="1" destOrd="0" presId="urn:microsoft.com/office/officeart/2016/7/layout/ChevronBlockProcess"/>
    <dgm:cxn modelId="{810F5C7D-CF01-4520-9016-E3ED0132C456}" type="presParOf" srcId="{BBFF9CF0-FDF3-4772-A532-B567BEC569A8}" destId="{69915A40-A470-4273-A514-4A772C375D51}" srcOrd="1" destOrd="0" presId="urn:microsoft.com/office/officeart/2016/7/layout/ChevronBlockProcess"/>
    <dgm:cxn modelId="{95598653-7417-4A3D-A47C-F57D5B6FB154}" type="presParOf" srcId="{BBFF9CF0-FDF3-4772-A532-B567BEC569A8}" destId="{22F22254-9ADF-4CCF-AE50-CB5D41CE13A8}" srcOrd="2" destOrd="0" presId="urn:microsoft.com/office/officeart/2016/7/layout/ChevronBlockProcess"/>
    <dgm:cxn modelId="{8931A2D5-EE3E-4009-93FD-5306A2DAF3E5}" type="presParOf" srcId="{22F22254-9ADF-4CCF-AE50-CB5D41CE13A8}" destId="{3B37FE2E-75D9-4BCB-BCD4-C21380A13E51}" srcOrd="0" destOrd="0" presId="urn:microsoft.com/office/officeart/2016/7/layout/ChevronBlockProcess"/>
    <dgm:cxn modelId="{8C43FEB4-A11F-4287-B0AE-11F016994003}" type="presParOf" srcId="{22F22254-9ADF-4CCF-AE50-CB5D41CE13A8}" destId="{AB8DE7C6-A427-4CA2-9228-84B4C671A82C}" srcOrd="1" destOrd="0" presId="urn:microsoft.com/office/officeart/2016/7/layout/ChevronBlockProcess"/>
    <dgm:cxn modelId="{4C494FF1-2463-491C-84C6-00ABD7C560E2}" type="presParOf" srcId="{BBFF9CF0-FDF3-4772-A532-B567BEC569A8}" destId="{5A4A1FA4-0A28-42D8-BB78-39AE38D64746}" srcOrd="3" destOrd="0" presId="urn:microsoft.com/office/officeart/2016/7/layout/ChevronBlockProcess"/>
    <dgm:cxn modelId="{3825AA33-9C49-4DB0-A5E4-4B836EB3080A}" type="presParOf" srcId="{BBFF9CF0-FDF3-4772-A532-B567BEC569A8}" destId="{6D551936-8CB2-4853-B97D-EFF6ECEF4CB1}" srcOrd="4" destOrd="0" presId="urn:microsoft.com/office/officeart/2016/7/layout/ChevronBlockProcess"/>
    <dgm:cxn modelId="{2A243AD9-3A39-4AB4-95C0-9ADD0489899C}" type="presParOf" srcId="{6D551936-8CB2-4853-B97D-EFF6ECEF4CB1}" destId="{6CA97647-C08A-4C65-A52F-C6DF9DB938C6}" srcOrd="0" destOrd="0" presId="urn:microsoft.com/office/officeart/2016/7/layout/ChevronBlockProcess"/>
    <dgm:cxn modelId="{2EC8BDCE-B897-4194-87BD-67DA99070D56}" type="presParOf" srcId="{6D551936-8CB2-4853-B97D-EFF6ECEF4CB1}" destId="{490F187D-4987-4240-B6E1-7886D87D61BC}" srcOrd="1" destOrd="0" presId="urn:microsoft.com/office/officeart/2016/7/layout/ChevronBlockProcess"/>
    <dgm:cxn modelId="{9546527E-D4FF-4DF9-9472-867C0D8B4879}" type="presParOf" srcId="{BBFF9CF0-FDF3-4772-A532-B567BEC569A8}" destId="{FBDD60FA-1CBD-4B5E-8521-601FE01470A4}" srcOrd="5" destOrd="0" presId="urn:microsoft.com/office/officeart/2016/7/layout/ChevronBlockProcess"/>
    <dgm:cxn modelId="{58A48DDB-2025-46FD-A43F-20EFC18AEB73}" type="presParOf" srcId="{BBFF9CF0-FDF3-4772-A532-B567BEC569A8}" destId="{4D9B0D51-969F-49DD-B38C-5C7A5DBCB18E}" srcOrd="6" destOrd="0" presId="urn:microsoft.com/office/officeart/2016/7/layout/ChevronBlockProcess"/>
    <dgm:cxn modelId="{3B17BE96-2EDE-4C43-B8EB-3A72C11101BF}" type="presParOf" srcId="{4D9B0D51-969F-49DD-B38C-5C7A5DBCB18E}" destId="{6F94F73C-EFDC-41AE-A93B-4069E4E2D05F}" srcOrd="0" destOrd="0" presId="urn:microsoft.com/office/officeart/2016/7/layout/ChevronBlockProcess"/>
    <dgm:cxn modelId="{939AC30A-AD13-4ADA-A90F-6BD04C873D8F}" type="presParOf" srcId="{4D9B0D51-969F-49DD-B38C-5C7A5DBCB18E}" destId="{B83FF710-2EAE-45DE-B38E-6184327BC19C}" srcOrd="1" destOrd="0" presId="urn:microsoft.com/office/officeart/2016/7/layout/ChevronBlockProcess"/>
    <dgm:cxn modelId="{2F200B11-FE71-4C2F-BEAC-C921F5880326}" type="presParOf" srcId="{BBFF9CF0-FDF3-4772-A532-B567BEC569A8}" destId="{BD0502BE-9BD8-44D5-9E2C-35450C6F1376}" srcOrd="7" destOrd="0" presId="urn:microsoft.com/office/officeart/2016/7/layout/ChevronBlockProcess"/>
    <dgm:cxn modelId="{B4916922-A05C-4D5E-B858-089B2E623EC1}" type="presParOf" srcId="{BBFF9CF0-FDF3-4772-A532-B567BEC569A8}" destId="{6B8AF91C-32ED-44EF-BEE5-8DF1F2D52D97}" srcOrd="8" destOrd="0" presId="urn:microsoft.com/office/officeart/2016/7/layout/ChevronBlockProcess"/>
    <dgm:cxn modelId="{825059B7-40E8-4C70-AB44-AA36EBDD5C30}" type="presParOf" srcId="{6B8AF91C-32ED-44EF-BEE5-8DF1F2D52D97}" destId="{7FCBDE8A-A6F7-4E12-8145-05E01507154D}" srcOrd="0" destOrd="0" presId="urn:microsoft.com/office/officeart/2016/7/layout/ChevronBlockProcess"/>
    <dgm:cxn modelId="{6084F75D-A669-4922-BB24-6EF68A289216}" type="presParOf" srcId="{6B8AF91C-32ED-44EF-BEE5-8DF1F2D52D97}" destId="{BB18F733-FDE9-4154-9B15-DA2BF712136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D868D-138B-4C9F-B906-2AC19DD17BF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C59ABD-F106-4E9F-BE14-43E0AD7A48E4}">
      <dgm:prSet/>
      <dgm:spPr/>
      <dgm:t>
        <a:bodyPr/>
        <a:lstStyle/>
        <a:p>
          <a:pPr rtl="0"/>
          <a:r>
            <a:rPr lang="en-US" dirty="0"/>
            <a:t>Water &amp; Sewer</a:t>
          </a:r>
        </a:p>
      </dgm:t>
    </dgm:pt>
    <dgm:pt modelId="{F651591D-B0AF-4750-9261-745E26D2A3AE}" type="parTrans" cxnId="{FE93EAB7-82D5-4746-A4CE-3448BB622CB7}">
      <dgm:prSet/>
      <dgm:spPr/>
      <dgm:t>
        <a:bodyPr/>
        <a:lstStyle/>
        <a:p>
          <a:endParaRPr lang="en-US"/>
        </a:p>
      </dgm:t>
    </dgm:pt>
    <dgm:pt modelId="{868AB114-B9A7-4B3B-ADD7-1A02D3390203}" type="sibTrans" cxnId="{FE93EAB7-82D5-4746-A4CE-3448BB622CB7}">
      <dgm:prSet/>
      <dgm:spPr/>
      <dgm:t>
        <a:bodyPr/>
        <a:lstStyle/>
        <a:p>
          <a:endParaRPr lang="en-US"/>
        </a:p>
      </dgm:t>
    </dgm:pt>
    <dgm:pt modelId="{BB4B6C62-9504-4734-8DFE-1E2F7B7AE906}">
      <dgm:prSet/>
      <dgm:spPr/>
      <dgm:t>
        <a:bodyPr/>
        <a:lstStyle/>
        <a:p>
          <a:pPr rtl="0"/>
          <a:r>
            <a:rPr lang="en-US" dirty="0"/>
            <a:t>Option 8</a:t>
          </a:r>
        </a:p>
      </dgm:t>
    </dgm:pt>
    <dgm:pt modelId="{047BA93B-CE6F-49AE-9589-87E88EDC9357}" type="parTrans" cxnId="{F506C00D-B1A3-48F0-AF91-6A69D484D38F}">
      <dgm:prSet/>
      <dgm:spPr/>
      <dgm:t>
        <a:bodyPr/>
        <a:lstStyle/>
        <a:p>
          <a:endParaRPr lang="en-US"/>
        </a:p>
      </dgm:t>
    </dgm:pt>
    <dgm:pt modelId="{0F079A1B-DA4F-44AE-9678-0674E5CCAD15}" type="sibTrans" cxnId="{F506C00D-B1A3-48F0-AF91-6A69D484D38F}">
      <dgm:prSet/>
      <dgm:spPr/>
      <dgm:t>
        <a:bodyPr/>
        <a:lstStyle/>
        <a:p>
          <a:endParaRPr lang="en-US"/>
        </a:p>
      </dgm:t>
    </dgm:pt>
    <dgm:pt modelId="{CBC0E8B4-B77D-4F6C-8579-5377049C328A}">
      <dgm:prSet/>
      <dgm:spPr/>
      <dgm:t>
        <a:bodyPr/>
        <a:lstStyle/>
        <a:p>
          <a:pPr rtl="0"/>
          <a:r>
            <a:rPr lang="en-US" dirty="0"/>
            <a:t>Consolidate into Single Water/Sewer District</a:t>
          </a:r>
        </a:p>
      </dgm:t>
    </dgm:pt>
    <dgm:pt modelId="{1269A292-FFC7-4BE1-8040-8BFC990A4932}" type="parTrans" cxnId="{91F34A31-EE90-4234-83E5-59353FE1EFDD}">
      <dgm:prSet/>
      <dgm:spPr/>
      <dgm:t>
        <a:bodyPr/>
        <a:lstStyle/>
        <a:p>
          <a:endParaRPr lang="en-US"/>
        </a:p>
      </dgm:t>
    </dgm:pt>
    <dgm:pt modelId="{9A5EF1B1-0719-4E23-B25D-652F467ADA5E}" type="sibTrans" cxnId="{91F34A31-EE90-4234-83E5-59353FE1EFDD}">
      <dgm:prSet/>
      <dgm:spPr/>
      <dgm:t>
        <a:bodyPr/>
        <a:lstStyle/>
        <a:p>
          <a:endParaRPr lang="en-US"/>
        </a:p>
      </dgm:t>
    </dgm:pt>
    <dgm:pt modelId="{315A7AF7-87C8-423A-B90D-42980029D581}">
      <dgm:prSet/>
      <dgm:spPr/>
      <dgm:t>
        <a:bodyPr/>
        <a:lstStyle/>
        <a:p>
          <a:pPr rtl="0"/>
          <a:r>
            <a:rPr lang="en-US" dirty="0"/>
            <a:t>Option</a:t>
          </a:r>
          <a:r>
            <a:rPr lang="en-US" dirty="0">
              <a:latin typeface="Calibri"/>
            </a:rPr>
            <a:t> 9</a:t>
          </a:r>
          <a:endParaRPr lang="en-US" dirty="0"/>
        </a:p>
      </dgm:t>
    </dgm:pt>
    <dgm:pt modelId="{DA7A957F-E150-4907-AAE6-EA201F246438}" type="parTrans" cxnId="{A4F87DE0-3A2A-4747-8BB8-03432D05451D}">
      <dgm:prSet/>
      <dgm:spPr/>
      <dgm:t>
        <a:bodyPr/>
        <a:lstStyle/>
        <a:p>
          <a:endParaRPr lang="en-US"/>
        </a:p>
      </dgm:t>
    </dgm:pt>
    <dgm:pt modelId="{F66FDA38-D47F-45BE-B6FE-68B6578C142D}" type="sibTrans" cxnId="{A4F87DE0-3A2A-4747-8BB8-03432D05451D}">
      <dgm:prSet/>
      <dgm:spPr/>
      <dgm:t>
        <a:bodyPr/>
        <a:lstStyle/>
        <a:p>
          <a:endParaRPr lang="en-US"/>
        </a:p>
      </dgm:t>
    </dgm:pt>
    <dgm:pt modelId="{A3898F14-D94D-4362-AFF1-B92CC8CA9364}">
      <dgm:prSet/>
      <dgm:spPr/>
      <dgm:t>
        <a:bodyPr/>
        <a:lstStyle/>
        <a:p>
          <a:pPr rtl="0"/>
          <a:r>
            <a:rPr lang="en-US" dirty="0"/>
            <a:t>Consolidate into Town Water/Sewer Department</a:t>
          </a:r>
        </a:p>
      </dgm:t>
    </dgm:pt>
    <dgm:pt modelId="{BEAD853D-35D6-4F89-9DF5-90BF1A0BA658}" type="parTrans" cxnId="{552DA719-A46E-458F-9307-3E092EC8B261}">
      <dgm:prSet/>
      <dgm:spPr/>
      <dgm:t>
        <a:bodyPr/>
        <a:lstStyle/>
        <a:p>
          <a:endParaRPr lang="en-US"/>
        </a:p>
      </dgm:t>
    </dgm:pt>
    <dgm:pt modelId="{1C0734B7-1648-4BCA-AE1A-2E525C1BA2CE}" type="sibTrans" cxnId="{552DA719-A46E-458F-9307-3E092EC8B261}">
      <dgm:prSet/>
      <dgm:spPr/>
      <dgm:t>
        <a:bodyPr/>
        <a:lstStyle/>
        <a:p>
          <a:endParaRPr lang="en-US"/>
        </a:p>
      </dgm:t>
    </dgm:pt>
    <dgm:pt modelId="{DDB0707E-799A-458B-8044-44D1E74CA4CA}">
      <dgm:prSet/>
      <dgm:spPr/>
      <dgm:t>
        <a:bodyPr/>
        <a:lstStyle/>
        <a:p>
          <a:r>
            <a:rPr lang="en-US"/>
            <a:t>Consolidate Combined Service Districts</a:t>
          </a:r>
        </a:p>
      </dgm:t>
    </dgm:pt>
    <dgm:pt modelId="{CE178964-FEB7-4DCF-906B-D73E2A1B3C1C}" type="parTrans" cxnId="{0A0F5CD4-DEFB-4F9C-8986-1B31CBB7F8A5}">
      <dgm:prSet/>
      <dgm:spPr/>
      <dgm:t>
        <a:bodyPr/>
        <a:lstStyle/>
        <a:p>
          <a:endParaRPr lang="en-US"/>
        </a:p>
      </dgm:t>
    </dgm:pt>
    <dgm:pt modelId="{1CDECB60-2CC9-432E-AE16-B89E29138A72}" type="sibTrans" cxnId="{0A0F5CD4-DEFB-4F9C-8986-1B31CBB7F8A5}">
      <dgm:prSet/>
      <dgm:spPr/>
      <dgm:t>
        <a:bodyPr/>
        <a:lstStyle/>
        <a:p>
          <a:endParaRPr lang="en-US"/>
        </a:p>
      </dgm:t>
    </dgm:pt>
    <dgm:pt modelId="{BBFF9CF0-FDF3-4772-A532-B567BEC569A8}" type="pres">
      <dgm:prSet presAssocID="{387D868D-138B-4C9F-B906-2AC19DD17BF2}" presName="Name0" presStyleCnt="0">
        <dgm:presLayoutVars>
          <dgm:dir/>
          <dgm:animLvl val="lvl"/>
          <dgm:resizeHandles val="exact"/>
        </dgm:presLayoutVars>
      </dgm:prSet>
      <dgm:spPr/>
    </dgm:pt>
    <dgm:pt modelId="{2AE937F8-7AC1-463A-806F-CD07F383E19A}" type="pres">
      <dgm:prSet presAssocID="{C0C59ABD-F106-4E9F-BE14-43E0AD7A48E4}" presName="composite" presStyleCnt="0"/>
      <dgm:spPr/>
    </dgm:pt>
    <dgm:pt modelId="{BA6E5320-7748-444F-BD0A-75D9C995473A}" type="pres">
      <dgm:prSet presAssocID="{C0C59ABD-F106-4E9F-BE14-43E0AD7A48E4}" presName="parTx" presStyleLbl="alignNode1" presStyleIdx="0" presStyleCnt="3">
        <dgm:presLayoutVars>
          <dgm:chMax val="0"/>
          <dgm:chPref val="0"/>
        </dgm:presLayoutVars>
      </dgm:prSet>
      <dgm:spPr/>
    </dgm:pt>
    <dgm:pt modelId="{D4221CA0-EA7D-4213-ACF2-8CA4C338AC70}" type="pres">
      <dgm:prSet presAssocID="{C0C59ABD-F106-4E9F-BE14-43E0AD7A48E4}" presName="desTx" presStyleLbl="alignAccFollowNode1" presStyleIdx="0" presStyleCnt="3">
        <dgm:presLayoutVars/>
      </dgm:prSet>
      <dgm:spPr/>
    </dgm:pt>
    <dgm:pt modelId="{463495AE-1C4F-412B-A1F7-C30C456BE076}" type="pres">
      <dgm:prSet presAssocID="{868AB114-B9A7-4B3B-ADD7-1A02D3390203}" presName="space" presStyleCnt="0"/>
      <dgm:spPr/>
    </dgm:pt>
    <dgm:pt modelId="{22F22254-9ADF-4CCF-AE50-CB5D41CE13A8}" type="pres">
      <dgm:prSet presAssocID="{BB4B6C62-9504-4734-8DFE-1E2F7B7AE906}" presName="composite" presStyleCnt="0"/>
      <dgm:spPr/>
    </dgm:pt>
    <dgm:pt modelId="{3B37FE2E-75D9-4BCB-BCD4-C21380A13E51}" type="pres">
      <dgm:prSet presAssocID="{BB4B6C62-9504-4734-8DFE-1E2F7B7AE906}" presName="parTx" presStyleLbl="alignNode1" presStyleIdx="1" presStyleCnt="3">
        <dgm:presLayoutVars>
          <dgm:chMax val="0"/>
          <dgm:chPref val="0"/>
        </dgm:presLayoutVars>
      </dgm:prSet>
      <dgm:spPr/>
    </dgm:pt>
    <dgm:pt modelId="{AB8DE7C6-A427-4CA2-9228-84B4C671A82C}" type="pres">
      <dgm:prSet presAssocID="{BB4B6C62-9504-4734-8DFE-1E2F7B7AE906}" presName="desTx" presStyleLbl="alignAccFollowNode1" presStyleIdx="1" presStyleCnt="3">
        <dgm:presLayoutVars/>
      </dgm:prSet>
      <dgm:spPr/>
    </dgm:pt>
    <dgm:pt modelId="{5A4A1FA4-0A28-42D8-BB78-39AE38D64746}" type="pres">
      <dgm:prSet presAssocID="{0F079A1B-DA4F-44AE-9678-0674E5CCAD15}" presName="space" presStyleCnt="0"/>
      <dgm:spPr/>
    </dgm:pt>
    <dgm:pt modelId="{6D551936-8CB2-4853-B97D-EFF6ECEF4CB1}" type="pres">
      <dgm:prSet presAssocID="{315A7AF7-87C8-423A-B90D-42980029D581}" presName="composite" presStyleCnt="0"/>
      <dgm:spPr/>
    </dgm:pt>
    <dgm:pt modelId="{6CA97647-C08A-4C65-A52F-C6DF9DB938C6}" type="pres">
      <dgm:prSet presAssocID="{315A7AF7-87C8-423A-B90D-42980029D581}" presName="parTx" presStyleLbl="alignNode1" presStyleIdx="2" presStyleCnt="3">
        <dgm:presLayoutVars>
          <dgm:chMax val="0"/>
          <dgm:chPref val="0"/>
        </dgm:presLayoutVars>
      </dgm:prSet>
      <dgm:spPr/>
    </dgm:pt>
    <dgm:pt modelId="{490F187D-4987-4240-B6E1-7886D87D61BC}" type="pres">
      <dgm:prSet presAssocID="{315A7AF7-87C8-423A-B90D-42980029D581}" presName="desTx" presStyleLbl="alignAccFollowNode1" presStyleIdx="2" presStyleCnt="3">
        <dgm:presLayoutVars/>
      </dgm:prSet>
      <dgm:spPr/>
    </dgm:pt>
  </dgm:ptLst>
  <dgm:cxnLst>
    <dgm:cxn modelId="{F506C00D-B1A3-48F0-AF91-6A69D484D38F}" srcId="{387D868D-138B-4C9F-B906-2AC19DD17BF2}" destId="{BB4B6C62-9504-4734-8DFE-1E2F7B7AE906}" srcOrd="1" destOrd="0" parTransId="{047BA93B-CE6F-49AE-9589-87E88EDC9357}" sibTransId="{0F079A1B-DA4F-44AE-9678-0674E5CCAD15}"/>
    <dgm:cxn modelId="{20DE2913-0D34-4220-B953-08486734F996}" type="presOf" srcId="{387D868D-138B-4C9F-B906-2AC19DD17BF2}" destId="{BBFF9CF0-FDF3-4772-A532-B567BEC569A8}" srcOrd="0" destOrd="0" presId="urn:microsoft.com/office/officeart/2016/7/layout/ChevronBlockProcess"/>
    <dgm:cxn modelId="{DC395518-AB03-4AC2-9C6B-E61E821E844B}" type="presOf" srcId="{BB4B6C62-9504-4734-8DFE-1E2F7B7AE906}" destId="{3B37FE2E-75D9-4BCB-BCD4-C21380A13E51}" srcOrd="0" destOrd="0" presId="urn:microsoft.com/office/officeart/2016/7/layout/ChevronBlockProcess"/>
    <dgm:cxn modelId="{552DA719-A46E-458F-9307-3E092EC8B261}" srcId="{315A7AF7-87C8-423A-B90D-42980029D581}" destId="{A3898F14-D94D-4362-AFF1-B92CC8CA9364}" srcOrd="0" destOrd="0" parTransId="{BEAD853D-35D6-4F89-9DF5-90BF1A0BA658}" sibTransId="{1C0734B7-1648-4BCA-AE1A-2E525C1BA2CE}"/>
    <dgm:cxn modelId="{DB03762C-2454-4EC6-AC9E-47BD1D07DFA8}" type="presOf" srcId="{A3898F14-D94D-4362-AFF1-B92CC8CA9364}" destId="{490F187D-4987-4240-B6E1-7886D87D61BC}" srcOrd="0" destOrd="0" presId="urn:microsoft.com/office/officeart/2016/7/layout/ChevronBlockProcess"/>
    <dgm:cxn modelId="{91F34A31-EE90-4234-83E5-59353FE1EFDD}" srcId="{BB4B6C62-9504-4734-8DFE-1E2F7B7AE906}" destId="{CBC0E8B4-B77D-4F6C-8579-5377049C328A}" srcOrd="0" destOrd="0" parTransId="{1269A292-FFC7-4BE1-8040-8BFC990A4932}" sibTransId="{9A5EF1B1-0719-4E23-B25D-652F467ADA5E}"/>
    <dgm:cxn modelId="{A7148A39-A6E1-453B-9E55-BF3092AEDBD1}" type="presOf" srcId="{DDB0707E-799A-458B-8044-44D1E74CA4CA}" destId="{D4221CA0-EA7D-4213-ACF2-8CA4C338AC70}" srcOrd="0" destOrd="0" presId="urn:microsoft.com/office/officeart/2016/7/layout/ChevronBlockProcess"/>
    <dgm:cxn modelId="{C4C5E962-0805-4E54-A484-56FE77A201EE}" type="presOf" srcId="{CBC0E8B4-B77D-4F6C-8579-5377049C328A}" destId="{AB8DE7C6-A427-4CA2-9228-84B4C671A82C}" srcOrd="0" destOrd="0" presId="urn:microsoft.com/office/officeart/2016/7/layout/ChevronBlockProcess"/>
    <dgm:cxn modelId="{8B1CF58E-FD4A-4534-8D22-FA8E1AC2AA34}" type="presOf" srcId="{315A7AF7-87C8-423A-B90D-42980029D581}" destId="{6CA97647-C08A-4C65-A52F-C6DF9DB938C6}" srcOrd="0" destOrd="0" presId="urn:microsoft.com/office/officeart/2016/7/layout/ChevronBlockProcess"/>
    <dgm:cxn modelId="{FE93EAB7-82D5-4746-A4CE-3448BB622CB7}" srcId="{387D868D-138B-4C9F-B906-2AC19DD17BF2}" destId="{C0C59ABD-F106-4E9F-BE14-43E0AD7A48E4}" srcOrd="0" destOrd="0" parTransId="{F651591D-B0AF-4750-9261-745E26D2A3AE}" sibTransId="{868AB114-B9A7-4B3B-ADD7-1A02D3390203}"/>
    <dgm:cxn modelId="{0A0F5CD4-DEFB-4F9C-8986-1B31CBB7F8A5}" srcId="{C0C59ABD-F106-4E9F-BE14-43E0AD7A48E4}" destId="{DDB0707E-799A-458B-8044-44D1E74CA4CA}" srcOrd="0" destOrd="0" parTransId="{CE178964-FEB7-4DCF-906B-D73E2A1B3C1C}" sibTransId="{1CDECB60-2CC9-432E-AE16-B89E29138A72}"/>
    <dgm:cxn modelId="{211068DF-B22B-4610-BF3A-2CB7DF878F21}" type="presOf" srcId="{C0C59ABD-F106-4E9F-BE14-43E0AD7A48E4}" destId="{BA6E5320-7748-444F-BD0A-75D9C995473A}" srcOrd="0" destOrd="0" presId="urn:microsoft.com/office/officeart/2016/7/layout/ChevronBlockProcess"/>
    <dgm:cxn modelId="{A4F87DE0-3A2A-4747-8BB8-03432D05451D}" srcId="{387D868D-138B-4C9F-B906-2AC19DD17BF2}" destId="{315A7AF7-87C8-423A-B90D-42980029D581}" srcOrd="2" destOrd="0" parTransId="{DA7A957F-E150-4907-AAE6-EA201F246438}" sibTransId="{F66FDA38-D47F-45BE-B6FE-68B6578C142D}"/>
    <dgm:cxn modelId="{16ED7F85-A754-4EAE-AF8B-79F901D2C5C2}" type="presParOf" srcId="{BBFF9CF0-FDF3-4772-A532-B567BEC569A8}" destId="{2AE937F8-7AC1-463A-806F-CD07F383E19A}" srcOrd="0" destOrd="0" presId="urn:microsoft.com/office/officeart/2016/7/layout/ChevronBlockProcess"/>
    <dgm:cxn modelId="{E577EC9C-E771-4F68-8771-C93FC7C48B82}" type="presParOf" srcId="{2AE937F8-7AC1-463A-806F-CD07F383E19A}" destId="{BA6E5320-7748-444F-BD0A-75D9C995473A}" srcOrd="0" destOrd="0" presId="urn:microsoft.com/office/officeart/2016/7/layout/ChevronBlockProcess"/>
    <dgm:cxn modelId="{A030701D-2E35-4144-8296-9445B7173987}" type="presParOf" srcId="{2AE937F8-7AC1-463A-806F-CD07F383E19A}" destId="{D4221CA0-EA7D-4213-ACF2-8CA4C338AC70}" srcOrd="1" destOrd="0" presId="urn:microsoft.com/office/officeart/2016/7/layout/ChevronBlockProcess"/>
    <dgm:cxn modelId="{61776437-A2B0-43BD-A97C-A1C18EB8C12A}" type="presParOf" srcId="{BBFF9CF0-FDF3-4772-A532-B567BEC569A8}" destId="{463495AE-1C4F-412B-A1F7-C30C456BE076}" srcOrd="1" destOrd="0" presId="urn:microsoft.com/office/officeart/2016/7/layout/ChevronBlockProcess"/>
    <dgm:cxn modelId="{95598653-7417-4A3D-A47C-F57D5B6FB154}" type="presParOf" srcId="{BBFF9CF0-FDF3-4772-A532-B567BEC569A8}" destId="{22F22254-9ADF-4CCF-AE50-CB5D41CE13A8}" srcOrd="2" destOrd="0" presId="urn:microsoft.com/office/officeart/2016/7/layout/ChevronBlockProcess"/>
    <dgm:cxn modelId="{8931A2D5-EE3E-4009-93FD-5306A2DAF3E5}" type="presParOf" srcId="{22F22254-9ADF-4CCF-AE50-CB5D41CE13A8}" destId="{3B37FE2E-75D9-4BCB-BCD4-C21380A13E51}" srcOrd="0" destOrd="0" presId="urn:microsoft.com/office/officeart/2016/7/layout/ChevronBlockProcess"/>
    <dgm:cxn modelId="{8C43FEB4-A11F-4287-B0AE-11F016994003}" type="presParOf" srcId="{22F22254-9ADF-4CCF-AE50-CB5D41CE13A8}" destId="{AB8DE7C6-A427-4CA2-9228-84B4C671A82C}" srcOrd="1" destOrd="0" presId="urn:microsoft.com/office/officeart/2016/7/layout/ChevronBlockProcess"/>
    <dgm:cxn modelId="{4C494FF1-2463-491C-84C6-00ABD7C560E2}" type="presParOf" srcId="{BBFF9CF0-FDF3-4772-A532-B567BEC569A8}" destId="{5A4A1FA4-0A28-42D8-BB78-39AE38D64746}" srcOrd="3" destOrd="0" presId="urn:microsoft.com/office/officeart/2016/7/layout/ChevronBlockProcess"/>
    <dgm:cxn modelId="{3825AA33-9C49-4DB0-A5E4-4B836EB3080A}" type="presParOf" srcId="{BBFF9CF0-FDF3-4772-A532-B567BEC569A8}" destId="{6D551936-8CB2-4853-B97D-EFF6ECEF4CB1}" srcOrd="4" destOrd="0" presId="urn:microsoft.com/office/officeart/2016/7/layout/ChevronBlockProcess"/>
    <dgm:cxn modelId="{2A243AD9-3A39-4AB4-95C0-9ADD0489899C}" type="presParOf" srcId="{6D551936-8CB2-4853-B97D-EFF6ECEF4CB1}" destId="{6CA97647-C08A-4C65-A52F-C6DF9DB938C6}" srcOrd="0" destOrd="0" presId="urn:microsoft.com/office/officeart/2016/7/layout/ChevronBlockProcess"/>
    <dgm:cxn modelId="{2EC8BDCE-B897-4194-87BD-67DA99070D56}" type="presParOf" srcId="{6D551936-8CB2-4853-B97D-EFF6ECEF4CB1}" destId="{490F187D-4987-4240-B6E1-7886D87D61B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88DD00-7AD5-47FD-B4BD-E77E101B65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12D98-00F5-4D53-A290-DDEE9C798F64}">
      <dgm:prSet/>
      <dgm:spPr/>
      <dgm:t>
        <a:bodyPr/>
        <a:lstStyle/>
        <a:p>
          <a:r>
            <a:rPr lang="en-US" dirty="0"/>
            <a:t>Home Rule does not apply to districts</a:t>
          </a:r>
        </a:p>
      </dgm:t>
    </dgm:pt>
    <dgm:pt modelId="{E718E232-6354-4E6B-A5AE-BF486B0EC715}" type="parTrans" cxnId="{2A43C299-6AA9-4255-83BD-5F79CE85B5B3}">
      <dgm:prSet/>
      <dgm:spPr/>
      <dgm:t>
        <a:bodyPr/>
        <a:lstStyle/>
        <a:p>
          <a:endParaRPr lang="en-US"/>
        </a:p>
      </dgm:t>
    </dgm:pt>
    <dgm:pt modelId="{4AC81730-1418-43DE-B8C0-8EE83E28FB56}" type="sibTrans" cxnId="{2A43C299-6AA9-4255-83BD-5F79CE85B5B3}">
      <dgm:prSet/>
      <dgm:spPr/>
      <dgm:t>
        <a:bodyPr/>
        <a:lstStyle/>
        <a:p>
          <a:endParaRPr lang="en-US"/>
        </a:p>
      </dgm:t>
    </dgm:pt>
    <dgm:pt modelId="{C0DB0DC1-C59E-405C-8E6E-C18B5E048AAF}">
      <dgm:prSet/>
      <dgm:spPr/>
      <dgm:t>
        <a:bodyPr/>
        <a:lstStyle/>
        <a:p>
          <a:r>
            <a:rPr lang="en-US"/>
            <a:t>Special Acts will be required</a:t>
          </a:r>
        </a:p>
      </dgm:t>
    </dgm:pt>
    <dgm:pt modelId="{A6823AB4-54FE-4A5C-B3F2-663C39FEC11B}" type="parTrans" cxnId="{A0B61C4C-FF44-45C4-B746-A28762B39A18}">
      <dgm:prSet/>
      <dgm:spPr/>
      <dgm:t>
        <a:bodyPr/>
        <a:lstStyle/>
        <a:p>
          <a:endParaRPr lang="en-US"/>
        </a:p>
      </dgm:t>
    </dgm:pt>
    <dgm:pt modelId="{04C15327-66B0-4B5A-ADDF-4BAE618999AB}" type="sibTrans" cxnId="{A0B61C4C-FF44-45C4-B746-A28762B39A18}">
      <dgm:prSet/>
      <dgm:spPr/>
      <dgm:t>
        <a:bodyPr/>
        <a:lstStyle/>
        <a:p>
          <a:endParaRPr lang="en-US"/>
        </a:p>
      </dgm:t>
    </dgm:pt>
    <dgm:pt modelId="{027276AA-511A-442B-BD93-5463A83844C0}">
      <dgm:prSet/>
      <dgm:spPr/>
      <dgm:t>
        <a:bodyPr/>
        <a:lstStyle/>
        <a:p>
          <a:r>
            <a:rPr lang="en-US"/>
            <a:t>Town should lead the process </a:t>
          </a:r>
        </a:p>
      </dgm:t>
    </dgm:pt>
    <dgm:pt modelId="{8CE8D718-D530-464D-A833-D0A38992D0E0}" type="parTrans" cxnId="{8255D492-3BBC-450D-876D-AB4FFF2A2F83}">
      <dgm:prSet/>
      <dgm:spPr/>
      <dgm:t>
        <a:bodyPr/>
        <a:lstStyle/>
        <a:p>
          <a:endParaRPr lang="en-US"/>
        </a:p>
      </dgm:t>
    </dgm:pt>
    <dgm:pt modelId="{407E4579-8F13-4BE1-82E2-0C2C01E16E98}" type="sibTrans" cxnId="{8255D492-3BBC-450D-876D-AB4FFF2A2F83}">
      <dgm:prSet/>
      <dgm:spPr/>
      <dgm:t>
        <a:bodyPr/>
        <a:lstStyle/>
        <a:p>
          <a:endParaRPr lang="en-US"/>
        </a:p>
      </dgm:t>
    </dgm:pt>
    <dgm:pt modelId="{393515C5-7318-47C8-82E6-EFE471A6CEF3}">
      <dgm:prSet/>
      <dgm:spPr/>
      <dgm:t>
        <a:bodyPr/>
        <a:lstStyle/>
        <a:p>
          <a:r>
            <a:rPr lang="en-US"/>
            <a:t>MGL Chapter 40N</a:t>
          </a:r>
        </a:p>
      </dgm:t>
    </dgm:pt>
    <dgm:pt modelId="{0124E799-5F49-434B-97AA-EE9378AE3D40}" type="parTrans" cxnId="{EDE07BB6-22CA-415B-ABCF-76C4F09E4174}">
      <dgm:prSet/>
      <dgm:spPr/>
      <dgm:t>
        <a:bodyPr/>
        <a:lstStyle/>
        <a:p>
          <a:endParaRPr lang="en-US"/>
        </a:p>
      </dgm:t>
    </dgm:pt>
    <dgm:pt modelId="{CB810769-F56D-41DD-BA45-D624F3CC098C}" type="sibTrans" cxnId="{EDE07BB6-22CA-415B-ABCF-76C4F09E4174}">
      <dgm:prSet/>
      <dgm:spPr/>
      <dgm:t>
        <a:bodyPr/>
        <a:lstStyle/>
        <a:p>
          <a:endParaRPr lang="en-US"/>
        </a:p>
      </dgm:t>
    </dgm:pt>
    <dgm:pt modelId="{3801781E-08FC-4EB9-82BA-591B598D2F0B}">
      <dgm:prSet/>
      <dgm:spPr/>
      <dgm:t>
        <a:bodyPr/>
        <a:lstStyle/>
        <a:p>
          <a:r>
            <a:rPr lang="en-US"/>
            <a:t>LWSD language should be considered</a:t>
          </a:r>
        </a:p>
      </dgm:t>
    </dgm:pt>
    <dgm:pt modelId="{4204B0C1-B491-44EC-A1B3-8E7D6A5C274B}" type="parTrans" cxnId="{9B5D52F7-E9E1-47FF-A212-22376657265F}">
      <dgm:prSet/>
      <dgm:spPr/>
      <dgm:t>
        <a:bodyPr/>
        <a:lstStyle/>
        <a:p>
          <a:endParaRPr lang="en-US"/>
        </a:p>
      </dgm:t>
    </dgm:pt>
    <dgm:pt modelId="{DA409379-36C0-485C-B8A6-B230DD2E93F1}" type="sibTrans" cxnId="{9B5D52F7-E9E1-47FF-A212-22376657265F}">
      <dgm:prSet/>
      <dgm:spPr/>
      <dgm:t>
        <a:bodyPr/>
        <a:lstStyle/>
        <a:p>
          <a:endParaRPr lang="en-US"/>
        </a:p>
      </dgm:t>
    </dgm:pt>
    <dgm:pt modelId="{46AD6358-3771-45A7-9D34-CABAC81C6941}">
      <dgm:prSet/>
      <dgm:spPr/>
      <dgm:t>
        <a:bodyPr/>
        <a:lstStyle/>
        <a:p>
          <a:r>
            <a:rPr lang="en-US"/>
            <a:t>Bond Counsel should be engaged</a:t>
          </a:r>
        </a:p>
      </dgm:t>
    </dgm:pt>
    <dgm:pt modelId="{3EEE03BF-7594-4CF1-B264-4A6965827FA3}" type="parTrans" cxnId="{76BFD3D6-BBBD-4EFD-8AB5-A72D34086FE1}">
      <dgm:prSet/>
      <dgm:spPr/>
      <dgm:t>
        <a:bodyPr/>
        <a:lstStyle/>
        <a:p>
          <a:endParaRPr lang="en-US"/>
        </a:p>
      </dgm:t>
    </dgm:pt>
    <dgm:pt modelId="{2C5EFB46-1031-46FA-9FEE-13ECD3E3D447}" type="sibTrans" cxnId="{76BFD3D6-BBBD-4EFD-8AB5-A72D34086FE1}">
      <dgm:prSet/>
      <dgm:spPr/>
      <dgm:t>
        <a:bodyPr/>
        <a:lstStyle/>
        <a:p>
          <a:endParaRPr lang="en-US"/>
        </a:p>
      </dgm:t>
    </dgm:pt>
    <dgm:pt modelId="{B6278E3D-0A01-4285-892B-7C92A616D425}">
      <dgm:prSet/>
      <dgm:spPr/>
      <dgm:t>
        <a:bodyPr/>
        <a:lstStyle/>
        <a:p>
          <a:r>
            <a:rPr lang="en-US"/>
            <a:t>Public acceptance will be essential</a:t>
          </a:r>
        </a:p>
      </dgm:t>
    </dgm:pt>
    <dgm:pt modelId="{D1A48CBF-6DB2-47D6-A6F4-4CD22BD47F72}" type="parTrans" cxnId="{364F8D46-51AE-4B47-BA8A-91956A46C2D0}">
      <dgm:prSet/>
      <dgm:spPr/>
      <dgm:t>
        <a:bodyPr/>
        <a:lstStyle/>
        <a:p>
          <a:endParaRPr lang="en-US"/>
        </a:p>
      </dgm:t>
    </dgm:pt>
    <dgm:pt modelId="{B611E96C-7CF1-49C8-AB69-C1725603ACCD}" type="sibTrans" cxnId="{364F8D46-51AE-4B47-BA8A-91956A46C2D0}">
      <dgm:prSet/>
      <dgm:spPr/>
      <dgm:t>
        <a:bodyPr/>
        <a:lstStyle/>
        <a:p>
          <a:endParaRPr lang="en-US"/>
        </a:p>
      </dgm:t>
    </dgm:pt>
    <dgm:pt modelId="{54661A88-EA86-4775-91C8-50976E8BD107}" type="pres">
      <dgm:prSet presAssocID="{4088DD00-7AD5-47FD-B4BD-E77E101B65EC}" presName="linear" presStyleCnt="0">
        <dgm:presLayoutVars>
          <dgm:animLvl val="lvl"/>
          <dgm:resizeHandles val="exact"/>
        </dgm:presLayoutVars>
      </dgm:prSet>
      <dgm:spPr/>
    </dgm:pt>
    <dgm:pt modelId="{E0F3BB36-9BDE-4DD3-8726-9190DF860421}" type="pres">
      <dgm:prSet presAssocID="{25312D98-00F5-4D53-A290-DDEE9C798F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FA48515-4639-4A8C-8B19-9A84A76490DE}" type="pres">
      <dgm:prSet presAssocID="{4AC81730-1418-43DE-B8C0-8EE83E28FB56}" presName="spacer" presStyleCnt="0"/>
      <dgm:spPr/>
    </dgm:pt>
    <dgm:pt modelId="{78269BDC-4BCB-48C2-BCAB-7AA8E73873B7}" type="pres">
      <dgm:prSet presAssocID="{C0DB0DC1-C59E-405C-8E6E-C18B5E048AA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0ECE4AB-469E-48AA-929B-5624E65B7CDD}" type="pres">
      <dgm:prSet presAssocID="{04C15327-66B0-4B5A-ADDF-4BAE618999AB}" presName="spacer" presStyleCnt="0"/>
      <dgm:spPr/>
    </dgm:pt>
    <dgm:pt modelId="{90DC0AE2-4969-470C-8FA8-86F0A3112771}" type="pres">
      <dgm:prSet presAssocID="{027276AA-511A-442B-BD93-5463A83844C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311C035-A354-4D30-B817-CB7581326EB0}" type="pres">
      <dgm:prSet presAssocID="{407E4579-8F13-4BE1-82E2-0C2C01E16E98}" presName="spacer" presStyleCnt="0"/>
      <dgm:spPr/>
    </dgm:pt>
    <dgm:pt modelId="{38E18273-3D85-4BC1-BF36-11DDC95C128A}" type="pres">
      <dgm:prSet presAssocID="{393515C5-7318-47C8-82E6-EFE471A6CEF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D42CC99-9791-44DE-AF84-072503955CF7}" type="pres">
      <dgm:prSet presAssocID="{CB810769-F56D-41DD-BA45-D624F3CC098C}" presName="spacer" presStyleCnt="0"/>
      <dgm:spPr/>
    </dgm:pt>
    <dgm:pt modelId="{3AEA3442-192F-4424-9811-784285F2BB61}" type="pres">
      <dgm:prSet presAssocID="{3801781E-08FC-4EB9-82BA-591B598D2F0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BC769AE-B6D7-49E1-A4B3-6BAEBF94AA17}" type="pres">
      <dgm:prSet presAssocID="{DA409379-36C0-485C-B8A6-B230DD2E93F1}" presName="spacer" presStyleCnt="0"/>
      <dgm:spPr/>
    </dgm:pt>
    <dgm:pt modelId="{185E3024-9773-48ED-BEDE-6879139BBF2E}" type="pres">
      <dgm:prSet presAssocID="{46AD6358-3771-45A7-9D34-CABAC81C694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C197225-B49D-4CC7-9EB9-94E05B341D29}" type="pres">
      <dgm:prSet presAssocID="{2C5EFB46-1031-46FA-9FEE-13ECD3E3D447}" presName="spacer" presStyleCnt="0"/>
      <dgm:spPr/>
    </dgm:pt>
    <dgm:pt modelId="{C58DD2D6-4E50-4B23-89BC-882E0DBC0F3E}" type="pres">
      <dgm:prSet presAssocID="{B6278E3D-0A01-4285-892B-7C92A616D42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50CDD14-43EE-4A57-B905-AEFC94176B26}" type="presOf" srcId="{25312D98-00F5-4D53-A290-DDEE9C798F64}" destId="{E0F3BB36-9BDE-4DD3-8726-9190DF860421}" srcOrd="0" destOrd="0" presId="urn:microsoft.com/office/officeart/2005/8/layout/vList2"/>
    <dgm:cxn modelId="{0F3B141F-0A46-4EBE-B2A2-8B3F91F3D669}" type="presOf" srcId="{4088DD00-7AD5-47FD-B4BD-E77E101B65EC}" destId="{54661A88-EA86-4775-91C8-50976E8BD107}" srcOrd="0" destOrd="0" presId="urn:microsoft.com/office/officeart/2005/8/layout/vList2"/>
    <dgm:cxn modelId="{E178EB21-422C-4304-B3A2-9A53C79EA62E}" type="presOf" srcId="{393515C5-7318-47C8-82E6-EFE471A6CEF3}" destId="{38E18273-3D85-4BC1-BF36-11DDC95C128A}" srcOrd="0" destOrd="0" presId="urn:microsoft.com/office/officeart/2005/8/layout/vList2"/>
    <dgm:cxn modelId="{364F8D46-51AE-4B47-BA8A-91956A46C2D0}" srcId="{4088DD00-7AD5-47FD-B4BD-E77E101B65EC}" destId="{B6278E3D-0A01-4285-892B-7C92A616D425}" srcOrd="6" destOrd="0" parTransId="{D1A48CBF-6DB2-47D6-A6F4-4CD22BD47F72}" sibTransId="{B611E96C-7CF1-49C8-AB69-C1725603ACCD}"/>
    <dgm:cxn modelId="{39074448-5E94-4FAA-82AF-C3A3A9860F2E}" type="presOf" srcId="{B6278E3D-0A01-4285-892B-7C92A616D425}" destId="{C58DD2D6-4E50-4B23-89BC-882E0DBC0F3E}" srcOrd="0" destOrd="0" presId="urn:microsoft.com/office/officeart/2005/8/layout/vList2"/>
    <dgm:cxn modelId="{A0B61C4C-FF44-45C4-B746-A28762B39A18}" srcId="{4088DD00-7AD5-47FD-B4BD-E77E101B65EC}" destId="{C0DB0DC1-C59E-405C-8E6E-C18B5E048AAF}" srcOrd="1" destOrd="0" parTransId="{A6823AB4-54FE-4A5C-B3F2-663C39FEC11B}" sibTransId="{04C15327-66B0-4B5A-ADDF-4BAE618999AB}"/>
    <dgm:cxn modelId="{DC2B348C-5240-4620-98E5-C75B893CDFDD}" type="presOf" srcId="{46AD6358-3771-45A7-9D34-CABAC81C6941}" destId="{185E3024-9773-48ED-BEDE-6879139BBF2E}" srcOrd="0" destOrd="0" presId="urn:microsoft.com/office/officeart/2005/8/layout/vList2"/>
    <dgm:cxn modelId="{2323CB8F-4D46-4923-87BC-D38172EDD5A9}" type="presOf" srcId="{3801781E-08FC-4EB9-82BA-591B598D2F0B}" destId="{3AEA3442-192F-4424-9811-784285F2BB61}" srcOrd="0" destOrd="0" presId="urn:microsoft.com/office/officeart/2005/8/layout/vList2"/>
    <dgm:cxn modelId="{8255D492-3BBC-450D-876D-AB4FFF2A2F83}" srcId="{4088DD00-7AD5-47FD-B4BD-E77E101B65EC}" destId="{027276AA-511A-442B-BD93-5463A83844C0}" srcOrd="2" destOrd="0" parTransId="{8CE8D718-D530-464D-A833-D0A38992D0E0}" sibTransId="{407E4579-8F13-4BE1-82E2-0C2C01E16E98}"/>
    <dgm:cxn modelId="{2A43C299-6AA9-4255-83BD-5F79CE85B5B3}" srcId="{4088DD00-7AD5-47FD-B4BD-E77E101B65EC}" destId="{25312D98-00F5-4D53-A290-DDEE9C798F64}" srcOrd="0" destOrd="0" parTransId="{E718E232-6354-4E6B-A5AE-BF486B0EC715}" sibTransId="{4AC81730-1418-43DE-B8C0-8EE83E28FB56}"/>
    <dgm:cxn modelId="{88AC1AB1-C3C4-403C-ACE9-784963A6F00C}" type="presOf" srcId="{027276AA-511A-442B-BD93-5463A83844C0}" destId="{90DC0AE2-4969-470C-8FA8-86F0A3112771}" srcOrd="0" destOrd="0" presId="urn:microsoft.com/office/officeart/2005/8/layout/vList2"/>
    <dgm:cxn modelId="{EDE07BB6-22CA-415B-ABCF-76C4F09E4174}" srcId="{4088DD00-7AD5-47FD-B4BD-E77E101B65EC}" destId="{393515C5-7318-47C8-82E6-EFE471A6CEF3}" srcOrd="3" destOrd="0" parTransId="{0124E799-5F49-434B-97AA-EE9378AE3D40}" sibTransId="{CB810769-F56D-41DD-BA45-D624F3CC098C}"/>
    <dgm:cxn modelId="{CC7B3BD3-2284-4629-A26E-3C56B93FE380}" type="presOf" srcId="{C0DB0DC1-C59E-405C-8E6E-C18B5E048AAF}" destId="{78269BDC-4BCB-48C2-BCAB-7AA8E73873B7}" srcOrd="0" destOrd="0" presId="urn:microsoft.com/office/officeart/2005/8/layout/vList2"/>
    <dgm:cxn modelId="{76BFD3D6-BBBD-4EFD-8AB5-A72D34086FE1}" srcId="{4088DD00-7AD5-47FD-B4BD-E77E101B65EC}" destId="{46AD6358-3771-45A7-9D34-CABAC81C6941}" srcOrd="5" destOrd="0" parTransId="{3EEE03BF-7594-4CF1-B264-4A6965827FA3}" sibTransId="{2C5EFB46-1031-46FA-9FEE-13ECD3E3D447}"/>
    <dgm:cxn modelId="{9B5D52F7-E9E1-47FF-A212-22376657265F}" srcId="{4088DD00-7AD5-47FD-B4BD-E77E101B65EC}" destId="{3801781E-08FC-4EB9-82BA-591B598D2F0B}" srcOrd="4" destOrd="0" parTransId="{4204B0C1-B491-44EC-A1B3-8E7D6A5C274B}" sibTransId="{DA409379-36C0-485C-B8A6-B230DD2E93F1}"/>
    <dgm:cxn modelId="{0D876E41-17D7-45AB-92ED-DB6F7692D89B}" type="presParOf" srcId="{54661A88-EA86-4775-91C8-50976E8BD107}" destId="{E0F3BB36-9BDE-4DD3-8726-9190DF860421}" srcOrd="0" destOrd="0" presId="urn:microsoft.com/office/officeart/2005/8/layout/vList2"/>
    <dgm:cxn modelId="{EC1D8AD1-35DA-4847-B6BC-FADE587A6F6F}" type="presParOf" srcId="{54661A88-EA86-4775-91C8-50976E8BD107}" destId="{CFA48515-4639-4A8C-8B19-9A84A76490DE}" srcOrd="1" destOrd="0" presId="urn:microsoft.com/office/officeart/2005/8/layout/vList2"/>
    <dgm:cxn modelId="{34430CE2-5E83-44CD-8D73-3AC228908536}" type="presParOf" srcId="{54661A88-EA86-4775-91C8-50976E8BD107}" destId="{78269BDC-4BCB-48C2-BCAB-7AA8E73873B7}" srcOrd="2" destOrd="0" presId="urn:microsoft.com/office/officeart/2005/8/layout/vList2"/>
    <dgm:cxn modelId="{F51657E3-9FDB-449C-A9AD-6836A093EF32}" type="presParOf" srcId="{54661A88-EA86-4775-91C8-50976E8BD107}" destId="{20ECE4AB-469E-48AA-929B-5624E65B7CDD}" srcOrd="3" destOrd="0" presId="urn:microsoft.com/office/officeart/2005/8/layout/vList2"/>
    <dgm:cxn modelId="{3C2F3411-899E-4673-BC6C-1708F1B64F18}" type="presParOf" srcId="{54661A88-EA86-4775-91C8-50976E8BD107}" destId="{90DC0AE2-4969-470C-8FA8-86F0A3112771}" srcOrd="4" destOrd="0" presId="urn:microsoft.com/office/officeart/2005/8/layout/vList2"/>
    <dgm:cxn modelId="{253F9460-50D5-49A8-B7FA-237768D1B03D}" type="presParOf" srcId="{54661A88-EA86-4775-91C8-50976E8BD107}" destId="{8311C035-A354-4D30-B817-CB7581326EB0}" srcOrd="5" destOrd="0" presId="urn:microsoft.com/office/officeart/2005/8/layout/vList2"/>
    <dgm:cxn modelId="{1CFBB0DA-0421-47A2-855A-87DF1518C8E8}" type="presParOf" srcId="{54661A88-EA86-4775-91C8-50976E8BD107}" destId="{38E18273-3D85-4BC1-BF36-11DDC95C128A}" srcOrd="6" destOrd="0" presId="urn:microsoft.com/office/officeart/2005/8/layout/vList2"/>
    <dgm:cxn modelId="{9587AC14-5F3E-468E-99B6-C85DE1F21964}" type="presParOf" srcId="{54661A88-EA86-4775-91C8-50976E8BD107}" destId="{1D42CC99-9791-44DE-AF84-072503955CF7}" srcOrd="7" destOrd="0" presId="urn:microsoft.com/office/officeart/2005/8/layout/vList2"/>
    <dgm:cxn modelId="{8F0BB8EC-84BA-4D72-8951-21D2A077A923}" type="presParOf" srcId="{54661A88-EA86-4775-91C8-50976E8BD107}" destId="{3AEA3442-192F-4424-9811-784285F2BB61}" srcOrd="8" destOrd="0" presId="urn:microsoft.com/office/officeart/2005/8/layout/vList2"/>
    <dgm:cxn modelId="{5D7BEDF7-778F-47F7-BFB1-82CBF1B9BE98}" type="presParOf" srcId="{54661A88-EA86-4775-91C8-50976E8BD107}" destId="{5BC769AE-B6D7-49E1-A4B3-6BAEBF94AA17}" srcOrd="9" destOrd="0" presId="urn:microsoft.com/office/officeart/2005/8/layout/vList2"/>
    <dgm:cxn modelId="{967B6AC3-01CD-44D2-9581-43DF0A76F56A}" type="presParOf" srcId="{54661A88-EA86-4775-91C8-50976E8BD107}" destId="{185E3024-9773-48ED-BEDE-6879139BBF2E}" srcOrd="10" destOrd="0" presId="urn:microsoft.com/office/officeart/2005/8/layout/vList2"/>
    <dgm:cxn modelId="{5D45A80F-3592-4529-9DD1-C4CEF0FB0DB1}" type="presParOf" srcId="{54661A88-EA86-4775-91C8-50976E8BD107}" destId="{1C197225-B49D-4CC7-9EB9-94E05B341D29}" srcOrd="11" destOrd="0" presId="urn:microsoft.com/office/officeart/2005/8/layout/vList2"/>
    <dgm:cxn modelId="{79A1B5DA-76B3-463A-A604-A46AA27FAAFA}" type="presParOf" srcId="{54661A88-EA86-4775-91C8-50976E8BD107}" destId="{C58DD2D6-4E50-4B23-89BC-882E0DBC0F3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786655-6CF7-42CC-BD4D-5CCC40E8D20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E941FF7-A98D-4E29-9121-7C7C030F5C2C}">
      <dgm:prSet custT="1"/>
      <dgm:spPr/>
      <dgm:t>
        <a:bodyPr/>
        <a:lstStyle/>
        <a:p>
          <a:r>
            <a:rPr lang="en-US" sz="2000" b="0" dirty="0">
              <a:latin typeface="+mn-lt"/>
            </a:rPr>
            <a:t>Moose Hill Reservoir (MHR) Future Use</a:t>
          </a:r>
        </a:p>
      </dgm:t>
    </dgm:pt>
    <dgm:pt modelId="{44B23EE1-75AA-4505-8ECA-98167BAA1360}" type="parTrans" cxnId="{E0A21A39-4EDA-47B2-AC24-CB1A9283AE0B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290AE9D5-3AC6-450C-9583-43FF32034DFE}" type="sibTrans" cxnId="{E0A21A39-4EDA-47B2-AC24-CB1A9283AE0B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390CA3A1-2F44-4BB0-A8F9-E0C3D5DA9DE0}">
      <dgm:prSet custT="1"/>
      <dgm:spPr/>
      <dgm:t>
        <a:bodyPr/>
        <a:lstStyle/>
        <a:p>
          <a:r>
            <a:rPr lang="en-US" sz="2000" b="0" dirty="0">
              <a:latin typeface="+mn-lt"/>
            </a:rPr>
            <a:t>MHR is a significant potential source of water supply</a:t>
          </a:r>
        </a:p>
      </dgm:t>
    </dgm:pt>
    <dgm:pt modelId="{EC9680DF-53AF-4667-8F6C-8625B5BB77D6}" type="parTrans" cxnId="{56F7FC21-A14F-4319-8E40-163C06C7D822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40C891F6-076D-40C1-A206-BC97F255607D}" type="sibTrans" cxnId="{56F7FC21-A14F-4319-8E40-163C06C7D822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FB760579-185E-47B4-A3DE-B913AE78BF84}">
      <dgm:prSet custT="1"/>
      <dgm:spPr/>
      <dgm:t>
        <a:bodyPr/>
        <a:lstStyle/>
        <a:p>
          <a:r>
            <a:rPr lang="en-US" sz="2000" b="0" dirty="0">
              <a:latin typeface="+mn-lt"/>
            </a:rPr>
            <a:t>Treatment will be required</a:t>
          </a:r>
        </a:p>
      </dgm:t>
    </dgm:pt>
    <dgm:pt modelId="{2FD5373C-0ECC-43A9-B304-09A672F101F8}" type="parTrans" cxnId="{5577FC08-A249-4517-AD2E-F6716BF5AC77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DE620D4E-36EA-4AF0-8A9E-BCD56A44C528}" type="sibTrans" cxnId="{5577FC08-A249-4517-AD2E-F6716BF5AC77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293C446D-7895-4384-B2FB-063634765242}">
      <dgm:prSet custT="1"/>
      <dgm:spPr/>
      <dgm:t>
        <a:bodyPr/>
        <a:lstStyle/>
        <a:p>
          <a:r>
            <a:rPr lang="en-US" sz="2000" b="0" dirty="0">
              <a:latin typeface="+mn-lt"/>
            </a:rPr>
            <a:t>Development of MHR will take time and money</a:t>
          </a:r>
        </a:p>
      </dgm:t>
    </dgm:pt>
    <dgm:pt modelId="{A3ACF1E3-1D01-4F1F-BE53-7CE690595DFB}" type="parTrans" cxnId="{9B465820-3ED6-44F5-A67F-7756AF3311C7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FE2C7EBF-3948-4F7D-8475-A0C713FE3EDD}" type="sibTrans" cxnId="{9B465820-3ED6-44F5-A67F-7756AF3311C7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AA428EBC-0336-4DE2-9BAD-E72FCCBAA581}">
      <dgm:prSet custT="1"/>
      <dgm:spPr/>
      <dgm:t>
        <a:bodyPr/>
        <a:lstStyle/>
        <a:p>
          <a:r>
            <a:rPr lang="en-US" sz="2000" b="0" dirty="0">
              <a:latin typeface="+mn-lt"/>
            </a:rPr>
            <a:t>Reliance on Worcester will need to continue until MHR and other local sources can be incorporated into a system-wide water plan</a:t>
          </a:r>
        </a:p>
      </dgm:t>
    </dgm:pt>
    <dgm:pt modelId="{165C7518-5B5A-423F-AC94-C5C4C508B57F}" type="parTrans" cxnId="{9F89ABEB-C122-4471-AAC8-9A543BA01E20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E91C1ED4-C484-4F30-BA44-CA1C8B53930C}" type="sibTrans" cxnId="{9F89ABEB-C122-4471-AAC8-9A543BA01E20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BC7A1EE9-DBD9-4A32-83E1-6EF8F764C066}">
      <dgm:prSet custT="1"/>
      <dgm:spPr/>
      <dgm:t>
        <a:bodyPr/>
        <a:lstStyle/>
        <a:p>
          <a:r>
            <a:rPr lang="en-US" sz="2000" b="0" dirty="0">
              <a:latin typeface="+mn-lt"/>
            </a:rPr>
            <a:t>Inter-town options warrant further consideration</a:t>
          </a:r>
        </a:p>
      </dgm:t>
    </dgm:pt>
    <dgm:pt modelId="{6978E344-3E0F-4873-AD07-73809C2140E3}" type="parTrans" cxnId="{42723D23-26A9-4A43-AF9C-472CC10885C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3714BD26-1FB3-45CD-B922-3A298842B6B3}" type="sibTrans" cxnId="{42723D23-26A9-4A43-AF9C-472CC10885CE}">
      <dgm:prSet/>
      <dgm:spPr/>
      <dgm:t>
        <a:bodyPr/>
        <a:lstStyle/>
        <a:p>
          <a:endParaRPr lang="en-US" sz="2000" b="0">
            <a:latin typeface="+mn-lt"/>
          </a:endParaRPr>
        </a:p>
      </dgm:t>
    </dgm:pt>
    <dgm:pt modelId="{B2BBFCFA-E4D8-445D-98F4-FEBE6AC5DCBD}" type="pres">
      <dgm:prSet presAssocID="{88786655-6CF7-42CC-BD4D-5CCC40E8D207}" presName="linear" presStyleCnt="0">
        <dgm:presLayoutVars>
          <dgm:animLvl val="lvl"/>
          <dgm:resizeHandles val="exact"/>
        </dgm:presLayoutVars>
      </dgm:prSet>
      <dgm:spPr/>
    </dgm:pt>
    <dgm:pt modelId="{3F4316E0-CABF-49D2-8484-20CCE08FE8C3}" type="pres">
      <dgm:prSet presAssocID="{FE941FF7-A98D-4E29-9121-7C7C030F5C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FF65CA9-E5C0-424E-A554-2902D5D1D5F5}" type="pres">
      <dgm:prSet presAssocID="{290AE9D5-3AC6-450C-9583-43FF32034DFE}" presName="spacer" presStyleCnt="0"/>
      <dgm:spPr/>
    </dgm:pt>
    <dgm:pt modelId="{745096B1-7509-4044-9B7F-9B9D936C5AD8}" type="pres">
      <dgm:prSet presAssocID="{390CA3A1-2F44-4BB0-A8F9-E0C3D5DA9DE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D2215DA-D1B5-4BD7-B0C4-D447A650362B}" type="pres">
      <dgm:prSet presAssocID="{40C891F6-076D-40C1-A206-BC97F255607D}" presName="spacer" presStyleCnt="0"/>
      <dgm:spPr/>
    </dgm:pt>
    <dgm:pt modelId="{68227AC4-15C5-493B-B404-B8D8196E3423}" type="pres">
      <dgm:prSet presAssocID="{FB760579-185E-47B4-A3DE-B913AE78BF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7C1366-FC73-4BF5-B5E3-4686622509C0}" type="pres">
      <dgm:prSet presAssocID="{DE620D4E-36EA-4AF0-8A9E-BCD56A44C528}" presName="spacer" presStyleCnt="0"/>
      <dgm:spPr/>
    </dgm:pt>
    <dgm:pt modelId="{2A393C1D-BB10-4B37-BC79-11C5230F1921}" type="pres">
      <dgm:prSet presAssocID="{293C446D-7895-4384-B2FB-0636347652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150DF7F-FCA9-4990-840D-266F4C6FA0BB}" type="pres">
      <dgm:prSet presAssocID="{FE2C7EBF-3948-4F7D-8475-A0C713FE3EDD}" presName="spacer" presStyleCnt="0"/>
      <dgm:spPr/>
    </dgm:pt>
    <dgm:pt modelId="{863079B7-7B16-459C-9F35-9CEBB9139B65}" type="pres">
      <dgm:prSet presAssocID="{AA428EBC-0336-4DE2-9BAD-E72FCCBAA58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E6D702A-2BF6-4500-88B4-56B7FD3E9A7F}" type="pres">
      <dgm:prSet presAssocID="{E91C1ED4-C484-4F30-BA44-CA1C8B53930C}" presName="spacer" presStyleCnt="0"/>
      <dgm:spPr/>
    </dgm:pt>
    <dgm:pt modelId="{C6DCA269-7200-4008-90A0-58AA63688AF9}" type="pres">
      <dgm:prSet presAssocID="{BC7A1EE9-DBD9-4A32-83E1-6EF8F764C06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2657301-1F1E-4935-AC8C-2A5C0525A178}" type="presOf" srcId="{AA428EBC-0336-4DE2-9BAD-E72FCCBAA581}" destId="{863079B7-7B16-459C-9F35-9CEBB9139B65}" srcOrd="0" destOrd="0" presId="urn:microsoft.com/office/officeart/2005/8/layout/vList2"/>
    <dgm:cxn modelId="{013FC406-0B3E-47F1-A9D4-E9040258C1F0}" type="presOf" srcId="{FB760579-185E-47B4-A3DE-B913AE78BF84}" destId="{68227AC4-15C5-493B-B404-B8D8196E3423}" srcOrd="0" destOrd="0" presId="urn:microsoft.com/office/officeart/2005/8/layout/vList2"/>
    <dgm:cxn modelId="{5577FC08-A249-4517-AD2E-F6716BF5AC77}" srcId="{88786655-6CF7-42CC-BD4D-5CCC40E8D207}" destId="{FB760579-185E-47B4-A3DE-B913AE78BF84}" srcOrd="2" destOrd="0" parTransId="{2FD5373C-0ECC-43A9-B304-09A672F101F8}" sibTransId="{DE620D4E-36EA-4AF0-8A9E-BCD56A44C528}"/>
    <dgm:cxn modelId="{9B465820-3ED6-44F5-A67F-7756AF3311C7}" srcId="{88786655-6CF7-42CC-BD4D-5CCC40E8D207}" destId="{293C446D-7895-4384-B2FB-063634765242}" srcOrd="3" destOrd="0" parTransId="{A3ACF1E3-1D01-4F1F-BE53-7CE690595DFB}" sibTransId="{FE2C7EBF-3948-4F7D-8475-A0C713FE3EDD}"/>
    <dgm:cxn modelId="{56F7FC21-A14F-4319-8E40-163C06C7D822}" srcId="{88786655-6CF7-42CC-BD4D-5CCC40E8D207}" destId="{390CA3A1-2F44-4BB0-A8F9-E0C3D5DA9DE0}" srcOrd="1" destOrd="0" parTransId="{EC9680DF-53AF-4667-8F6C-8625B5BB77D6}" sibTransId="{40C891F6-076D-40C1-A206-BC97F255607D}"/>
    <dgm:cxn modelId="{42723D23-26A9-4A43-AF9C-472CC10885CE}" srcId="{88786655-6CF7-42CC-BD4D-5CCC40E8D207}" destId="{BC7A1EE9-DBD9-4A32-83E1-6EF8F764C066}" srcOrd="5" destOrd="0" parTransId="{6978E344-3E0F-4873-AD07-73809C2140E3}" sibTransId="{3714BD26-1FB3-45CD-B922-3A298842B6B3}"/>
    <dgm:cxn modelId="{E0A21A39-4EDA-47B2-AC24-CB1A9283AE0B}" srcId="{88786655-6CF7-42CC-BD4D-5CCC40E8D207}" destId="{FE941FF7-A98D-4E29-9121-7C7C030F5C2C}" srcOrd="0" destOrd="0" parTransId="{44B23EE1-75AA-4505-8ECA-98167BAA1360}" sibTransId="{290AE9D5-3AC6-450C-9583-43FF32034DFE}"/>
    <dgm:cxn modelId="{A0D8CB40-3F0C-4ABA-9040-73DE9EF55A94}" type="presOf" srcId="{390CA3A1-2F44-4BB0-A8F9-E0C3D5DA9DE0}" destId="{745096B1-7509-4044-9B7F-9B9D936C5AD8}" srcOrd="0" destOrd="0" presId="urn:microsoft.com/office/officeart/2005/8/layout/vList2"/>
    <dgm:cxn modelId="{7F2CE542-BBB2-44D3-8D24-AF41C6CDBB47}" type="presOf" srcId="{BC7A1EE9-DBD9-4A32-83E1-6EF8F764C066}" destId="{C6DCA269-7200-4008-90A0-58AA63688AF9}" srcOrd="0" destOrd="0" presId="urn:microsoft.com/office/officeart/2005/8/layout/vList2"/>
    <dgm:cxn modelId="{F974C04D-3549-42CE-BA60-2BEB2B33F6F7}" type="presOf" srcId="{293C446D-7895-4384-B2FB-063634765242}" destId="{2A393C1D-BB10-4B37-BC79-11C5230F1921}" srcOrd="0" destOrd="0" presId="urn:microsoft.com/office/officeart/2005/8/layout/vList2"/>
    <dgm:cxn modelId="{C9E9546E-5C13-43AC-B36D-41F49C3DEE87}" type="presOf" srcId="{88786655-6CF7-42CC-BD4D-5CCC40E8D207}" destId="{B2BBFCFA-E4D8-445D-98F4-FEBE6AC5DCBD}" srcOrd="0" destOrd="0" presId="urn:microsoft.com/office/officeart/2005/8/layout/vList2"/>
    <dgm:cxn modelId="{4D0A1FC9-2AAC-430D-82E5-453954E060A4}" type="presOf" srcId="{FE941FF7-A98D-4E29-9121-7C7C030F5C2C}" destId="{3F4316E0-CABF-49D2-8484-20CCE08FE8C3}" srcOrd="0" destOrd="0" presId="urn:microsoft.com/office/officeart/2005/8/layout/vList2"/>
    <dgm:cxn modelId="{9F89ABEB-C122-4471-AAC8-9A543BA01E20}" srcId="{88786655-6CF7-42CC-BD4D-5CCC40E8D207}" destId="{AA428EBC-0336-4DE2-9BAD-E72FCCBAA581}" srcOrd="4" destOrd="0" parTransId="{165C7518-5B5A-423F-AC94-C5C4C508B57F}" sibTransId="{E91C1ED4-C484-4F30-BA44-CA1C8B53930C}"/>
    <dgm:cxn modelId="{D06DEC4A-4E42-4406-AD43-2C23E152EDDD}" type="presParOf" srcId="{B2BBFCFA-E4D8-445D-98F4-FEBE6AC5DCBD}" destId="{3F4316E0-CABF-49D2-8484-20CCE08FE8C3}" srcOrd="0" destOrd="0" presId="urn:microsoft.com/office/officeart/2005/8/layout/vList2"/>
    <dgm:cxn modelId="{D845A3C1-1EFB-422D-AF96-A1324BD67347}" type="presParOf" srcId="{B2BBFCFA-E4D8-445D-98F4-FEBE6AC5DCBD}" destId="{6FF65CA9-E5C0-424E-A554-2902D5D1D5F5}" srcOrd="1" destOrd="0" presId="urn:microsoft.com/office/officeart/2005/8/layout/vList2"/>
    <dgm:cxn modelId="{8FA8A9AB-5DEB-4EBB-9621-247B64D18738}" type="presParOf" srcId="{B2BBFCFA-E4D8-445D-98F4-FEBE6AC5DCBD}" destId="{745096B1-7509-4044-9B7F-9B9D936C5AD8}" srcOrd="2" destOrd="0" presId="urn:microsoft.com/office/officeart/2005/8/layout/vList2"/>
    <dgm:cxn modelId="{EC015DAB-2FA5-44C5-89B9-41496B38701F}" type="presParOf" srcId="{B2BBFCFA-E4D8-445D-98F4-FEBE6AC5DCBD}" destId="{1D2215DA-D1B5-4BD7-B0C4-D447A650362B}" srcOrd="3" destOrd="0" presId="urn:microsoft.com/office/officeart/2005/8/layout/vList2"/>
    <dgm:cxn modelId="{1374C005-2817-4A80-92EB-41D55C64A61E}" type="presParOf" srcId="{B2BBFCFA-E4D8-445D-98F4-FEBE6AC5DCBD}" destId="{68227AC4-15C5-493B-B404-B8D8196E3423}" srcOrd="4" destOrd="0" presId="urn:microsoft.com/office/officeart/2005/8/layout/vList2"/>
    <dgm:cxn modelId="{7A7C9793-698B-4E84-8451-7E1B3855F71D}" type="presParOf" srcId="{B2BBFCFA-E4D8-445D-98F4-FEBE6AC5DCBD}" destId="{627C1366-FC73-4BF5-B5E3-4686622509C0}" srcOrd="5" destOrd="0" presId="urn:microsoft.com/office/officeart/2005/8/layout/vList2"/>
    <dgm:cxn modelId="{2E5CBC63-C1C4-42DC-942E-5074141EC318}" type="presParOf" srcId="{B2BBFCFA-E4D8-445D-98F4-FEBE6AC5DCBD}" destId="{2A393C1D-BB10-4B37-BC79-11C5230F1921}" srcOrd="6" destOrd="0" presId="urn:microsoft.com/office/officeart/2005/8/layout/vList2"/>
    <dgm:cxn modelId="{E93F6D49-CA33-4043-B724-249D5CD97656}" type="presParOf" srcId="{B2BBFCFA-E4D8-445D-98F4-FEBE6AC5DCBD}" destId="{5150DF7F-FCA9-4990-840D-266F4C6FA0BB}" srcOrd="7" destOrd="0" presId="urn:microsoft.com/office/officeart/2005/8/layout/vList2"/>
    <dgm:cxn modelId="{E75D3059-8CF3-43C3-B660-A777AE626909}" type="presParOf" srcId="{B2BBFCFA-E4D8-445D-98F4-FEBE6AC5DCBD}" destId="{863079B7-7B16-459C-9F35-9CEBB9139B65}" srcOrd="8" destOrd="0" presId="urn:microsoft.com/office/officeart/2005/8/layout/vList2"/>
    <dgm:cxn modelId="{80951B31-32B0-4DCB-A24B-3836BA0AC515}" type="presParOf" srcId="{B2BBFCFA-E4D8-445D-98F4-FEBE6AC5DCBD}" destId="{FE6D702A-2BF6-4500-88B4-56B7FD3E9A7F}" srcOrd="9" destOrd="0" presId="urn:microsoft.com/office/officeart/2005/8/layout/vList2"/>
    <dgm:cxn modelId="{9952AAEA-F0B9-412F-9464-9BFB26753F50}" type="presParOf" srcId="{B2BBFCFA-E4D8-445D-98F4-FEBE6AC5DCBD}" destId="{C6DCA269-7200-4008-90A0-58AA63688AF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BCE22A-50A4-4433-8262-E10A9B7E8E9C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482278-A7A6-4BD2-B3CE-2874FBA76D7E}">
      <dgm:prSet/>
      <dgm:spPr/>
      <dgm:t>
        <a:bodyPr/>
        <a:lstStyle/>
        <a:p>
          <a:r>
            <a:rPr lang="en-US" dirty="0"/>
            <a:t>Application of ARPA Funds to offset debt &amp; costs for needed Water &amp; Sewer improvements</a:t>
          </a:r>
        </a:p>
      </dgm:t>
    </dgm:pt>
    <dgm:pt modelId="{FDCF25F6-12D3-48E5-9285-F72A863680FF}" type="parTrans" cxnId="{3FEA64E2-58C3-4053-8C55-98E6B4F7C706}">
      <dgm:prSet/>
      <dgm:spPr/>
      <dgm:t>
        <a:bodyPr/>
        <a:lstStyle/>
        <a:p>
          <a:endParaRPr lang="en-US"/>
        </a:p>
      </dgm:t>
    </dgm:pt>
    <dgm:pt modelId="{A85DDF32-4118-4E97-8CFB-4155083593BA}" type="sibTrans" cxnId="{3FEA64E2-58C3-4053-8C55-98E6B4F7C706}">
      <dgm:prSet/>
      <dgm:spPr/>
      <dgm:t>
        <a:bodyPr/>
        <a:lstStyle/>
        <a:p>
          <a:endParaRPr lang="en-US"/>
        </a:p>
      </dgm:t>
    </dgm:pt>
    <dgm:pt modelId="{CB4A1F9E-9B0D-4109-A13C-CFCA1D8527AF}">
      <dgm:prSet/>
      <dgm:spPr/>
      <dgm:t>
        <a:bodyPr/>
        <a:lstStyle/>
        <a:p>
          <a:r>
            <a:rPr lang="en-US" dirty="0"/>
            <a:t>Prepare Now for Future Infrastructure Bill Financing Opportunities</a:t>
          </a:r>
        </a:p>
      </dgm:t>
    </dgm:pt>
    <dgm:pt modelId="{4892BF76-015E-40E2-A302-B61A27BA72AA}" type="parTrans" cxnId="{CFB3ED2F-23F2-4B71-88D1-F9CFF0F0B43C}">
      <dgm:prSet/>
      <dgm:spPr/>
      <dgm:t>
        <a:bodyPr/>
        <a:lstStyle/>
        <a:p>
          <a:endParaRPr lang="en-US"/>
        </a:p>
      </dgm:t>
    </dgm:pt>
    <dgm:pt modelId="{E189450B-DE6D-4D73-B2A9-FA0F2549B6DD}" type="sibTrans" cxnId="{CFB3ED2F-23F2-4B71-88D1-F9CFF0F0B43C}">
      <dgm:prSet/>
      <dgm:spPr/>
      <dgm:t>
        <a:bodyPr/>
        <a:lstStyle/>
        <a:p>
          <a:endParaRPr lang="en-US"/>
        </a:p>
      </dgm:t>
    </dgm:pt>
    <dgm:pt modelId="{390B2CAE-C8AA-4483-9D27-0B01D3E8034D}">
      <dgm:prSet/>
      <dgm:spPr/>
      <dgm:t>
        <a:bodyPr/>
        <a:lstStyle/>
        <a:p>
          <a:r>
            <a:rPr lang="en-US" dirty="0"/>
            <a:t>Consider the value of centralized funding applications as opposed to competing applications</a:t>
          </a:r>
        </a:p>
      </dgm:t>
    </dgm:pt>
    <dgm:pt modelId="{6231FECD-38F9-4E46-9CAF-3F220301E9DD}" type="parTrans" cxnId="{64A96C12-215C-4E35-9EC0-4887D7AA8C4E}">
      <dgm:prSet/>
      <dgm:spPr/>
      <dgm:t>
        <a:bodyPr/>
        <a:lstStyle/>
        <a:p>
          <a:endParaRPr lang="en-US"/>
        </a:p>
      </dgm:t>
    </dgm:pt>
    <dgm:pt modelId="{AB797BC8-2093-487A-8945-A2F86AFD08AA}" type="sibTrans" cxnId="{64A96C12-215C-4E35-9EC0-4887D7AA8C4E}">
      <dgm:prSet/>
      <dgm:spPr/>
      <dgm:t>
        <a:bodyPr/>
        <a:lstStyle/>
        <a:p>
          <a:endParaRPr lang="en-US"/>
        </a:p>
      </dgm:t>
    </dgm:pt>
    <dgm:pt modelId="{EC99CDA4-DA27-49F5-A0E9-100AE62EDB83}" type="pres">
      <dgm:prSet presAssocID="{63BCE22A-50A4-4433-8262-E10A9B7E8E9C}" presName="linear" presStyleCnt="0">
        <dgm:presLayoutVars>
          <dgm:animLvl val="lvl"/>
          <dgm:resizeHandles val="exact"/>
        </dgm:presLayoutVars>
      </dgm:prSet>
      <dgm:spPr/>
    </dgm:pt>
    <dgm:pt modelId="{2CD606E5-8EEE-4DEB-A1C1-7D9655CACB2F}" type="pres">
      <dgm:prSet presAssocID="{F8482278-A7A6-4BD2-B3CE-2874FBA76D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604979-81BA-443B-A3C4-F6BDFD75A94A}" type="pres">
      <dgm:prSet presAssocID="{A85DDF32-4118-4E97-8CFB-4155083593BA}" presName="spacer" presStyleCnt="0"/>
      <dgm:spPr/>
    </dgm:pt>
    <dgm:pt modelId="{0366A393-7E1B-468D-8D4A-73FAEDCD381B}" type="pres">
      <dgm:prSet presAssocID="{CB4A1F9E-9B0D-4109-A13C-CFCA1D8527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2C2E0B-CA85-48B3-B6A2-8A3AABD9D1E4}" type="pres">
      <dgm:prSet presAssocID="{E189450B-DE6D-4D73-B2A9-FA0F2549B6DD}" presName="spacer" presStyleCnt="0"/>
      <dgm:spPr/>
    </dgm:pt>
    <dgm:pt modelId="{7EE5B387-0CB8-4A40-A1D2-5391D6FA736F}" type="pres">
      <dgm:prSet presAssocID="{390B2CAE-C8AA-4483-9D27-0B01D3E803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A96C12-215C-4E35-9EC0-4887D7AA8C4E}" srcId="{63BCE22A-50A4-4433-8262-E10A9B7E8E9C}" destId="{390B2CAE-C8AA-4483-9D27-0B01D3E8034D}" srcOrd="2" destOrd="0" parTransId="{6231FECD-38F9-4E46-9CAF-3F220301E9DD}" sibTransId="{AB797BC8-2093-487A-8945-A2F86AFD08AA}"/>
    <dgm:cxn modelId="{C5BFCC25-F5D3-46A6-A13F-04D106B20F74}" type="presOf" srcId="{63BCE22A-50A4-4433-8262-E10A9B7E8E9C}" destId="{EC99CDA4-DA27-49F5-A0E9-100AE62EDB83}" srcOrd="0" destOrd="0" presId="urn:microsoft.com/office/officeart/2005/8/layout/vList2"/>
    <dgm:cxn modelId="{CFB3ED2F-23F2-4B71-88D1-F9CFF0F0B43C}" srcId="{63BCE22A-50A4-4433-8262-E10A9B7E8E9C}" destId="{CB4A1F9E-9B0D-4109-A13C-CFCA1D8527AF}" srcOrd="1" destOrd="0" parTransId="{4892BF76-015E-40E2-A302-B61A27BA72AA}" sibTransId="{E189450B-DE6D-4D73-B2A9-FA0F2549B6DD}"/>
    <dgm:cxn modelId="{2B388B9A-F367-4A88-8EAC-B444BB7B45AE}" type="presOf" srcId="{CB4A1F9E-9B0D-4109-A13C-CFCA1D8527AF}" destId="{0366A393-7E1B-468D-8D4A-73FAEDCD381B}" srcOrd="0" destOrd="0" presId="urn:microsoft.com/office/officeart/2005/8/layout/vList2"/>
    <dgm:cxn modelId="{832EB4DB-BC98-4861-BF37-44060A3978E2}" type="presOf" srcId="{390B2CAE-C8AA-4483-9D27-0B01D3E8034D}" destId="{7EE5B387-0CB8-4A40-A1D2-5391D6FA736F}" srcOrd="0" destOrd="0" presId="urn:microsoft.com/office/officeart/2005/8/layout/vList2"/>
    <dgm:cxn modelId="{3FEA64E2-58C3-4053-8C55-98E6B4F7C706}" srcId="{63BCE22A-50A4-4433-8262-E10A9B7E8E9C}" destId="{F8482278-A7A6-4BD2-B3CE-2874FBA76D7E}" srcOrd="0" destOrd="0" parTransId="{FDCF25F6-12D3-48E5-9285-F72A863680FF}" sibTransId="{A85DDF32-4118-4E97-8CFB-4155083593BA}"/>
    <dgm:cxn modelId="{268445FC-883B-4523-AB23-26B8AB7D5563}" type="presOf" srcId="{F8482278-A7A6-4BD2-B3CE-2874FBA76D7E}" destId="{2CD606E5-8EEE-4DEB-A1C1-7D9655CACB2F}" srcOrd="0" destOrd="0" presId="urn:microsoft.com/office/officeart/2005/8/layout/vList2"/>
    <dgm:cxn modelId="{C120CD83-CC7D-4A6D-A641-B3DEA621268C}" type="presParOf" srcId="{EC99CDA4-DA27-49F5-A0E9-100AE62EDB83}" destId="{2CD606E5-8EEE-4DEB-A1C1-7D9655CACB2F}" srcOrd="0" destOrd="0" presId="urn:microsoft.com/office/officeart/2005/8/layout/vList2"/>
    <dgm:cxn modelId="{246B4339-E5DD-467D-8E92-4BA87F29B61C}" type="presParOf" srcId="{EC99CDA4-DA27-49F5-A0E9-100AE62EDB83}" destId="{2B604979-81BA-443B-A3C4-F6BDFD75A94A}" srcOrd="1" destOrd="0" presId="urn:microsoft.com/office/officeart/2005/8/layout/vList2"/>
    <dgm:cxn modelId="{171AF8B9-E888-428E-B2BE-83143AF71709}" type="presParOf" srcId="{EC99CDA4-DA27-49F5-A0E9-100AE62EDB83}" destId="{0366A393-7E1B-468D-8D4A-73FAEDCD381B}" srcOrd="2" destOrd="0" presId="urn:microsoft.com/office/officeart/2005/8/layout/vList2"/>
    <dgm:cxn modelId="{CB496324-B999-4129-86B8-024B891BE786}" type="presParOf" srcId="{EC99CDA4-DA27-49F5-A0E9-100AE62EDB83}" destId="{CB2C2E0B-CA85-48B3-B6A2-8A3AABD9D1E4}" srcOrd="3" destOrd="0" presId="urn:microsoft.com/office/officeart/2005/8/layout/vList2"/>
    <dgm:cxn modelId="{6844F488-B00A-46A8-97AE-6DC88BE84D9D}" type="presParOf" srcId="{EC99CDA4-DA27-49F5-A0E9-100AE62EDB83}" destId="{7EE5B387-0CB8-4A40-A1D2-5391D6FA73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EEC4CE-B9B5-428C-B0A7-22985063CC2B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45870FC-405E-4B43-A777-D6404BED3C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Finalize W&amp;S scope of work</a:t>
          </a:r>
        </a:p>
      </dgm:t>
    </dgm:pt>
    <dgm:pt modelId="{B3C50FEB-4E2C-4486-BB64-372B26A29B7C}" type="parTrans" cxnId="{C8F79456-529F-4EFB-83D4-B012A2D3DD9B}">
      <dgm:prSet/>
      <dgm:spPr/>
      <dgm:t>
        <a:bodyPr/>
        <a:lstStyle/>
        <a:p>
          <a:endParaRPr lang="en-US"/>
        </a:p>
      </dgm:t>
    </dgm:pt>
    <dgm:pt modelId="{BA31D204-9A82-4F84-B106-5F439C03051D}" type="sibTrans" cxnId="{C8F79456-529F-4EFB-83D4-B012A2D3DD9B}">
      <dgm:prSet/>
      <dgm:spPr/>
      <dgm:t>
        <a:bodyPr/>
        <a:lstStyle/>
        <a:p>
          <a:endParaRPr lang="en-US"/>
        </a:p>
      </dgm:t>
    </dgm:pt>
    <dgm:pt modelId="{2242ED51-22C9-49F5-8D57-D46EE4B26D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Receive feedback from Districts and stakeholders</a:t>
          </a:r>
        </a:p>
      </dgm:t>
    </dgm:pt>
    <dgm:pt modelId="{145C1D74-8B37-4E28-AA67-4DDA0A1959C4}" type="parTrans" cxnId="{19D9FC93-1BB2-416F-AF0B-7EE6925826C7}">
      <dgm:prSet/>
      <dgm:spPr/>
      <dgm:t>
        <a:bodyPr/>
        <a:lstStyle/>
        <a:p>
          <a:endParaRPr lang="en-US"/>
        </a:p>
      </dgm:t>
    </dgm:pt>
    <dgm:pt modelId="{32E7E53F-DAB7-4E11-BF54-5978B9944995}" type="sibTrans" cxnId="{19D9FC93-1BB2-416F-AF0B-7EE6925826C7}">
      <dgm:prSet/>
      <dgm:spPr/>
      <dgm:t>
        <a:bodyPr/>
        <a:lstStyle/>
        <a:p>
          <a:endParaRPr lang="en-US"/>
        </a:p>
      </dgm:t>
    </dgm:pt>
    <dgm:pt modelId="{78887F49-884B-4621-9AA2-7626B0BA93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Finalize report</a:t>
          </a:r>
        </a:p>
      </dgm:t>
    </dgm:pt>
    <dgm:pt modelId="{51FAB394-D124-45CE-8B11-0BC780DE228F}" type="parTrans" cxnId="{2260B890-CD39-41F2-83C5-DA725E02776E}">
      <dgm:prSet/>
      <dgm:spPr/>
      <dgm:t>
        <a:bodyPr/>
        <a:lstStyle/>
        <a:p>
          <a:endParaRPr lang="en-US"/>
        </a:p>
      </dgm:t>
    </dgm:pt>
    <dgm:pt modelId="{E1F4A88E-87D7-410F-B632-29241AAB9AE9}" type="sibTrans" cxnId="{2260B890-CD39-41F2-83C5-DA725E02776E}">
      <dgm:prSet/>
      <dgm:spPr/>
      <dgm:t>
        <a:bodyPr/>
        <a:lstStyle/>
        <a:p>
          <a:endParaRPr lang="en-US"/>
        </a:p>
      </dgm:t>
    </dgm:pt>
    <dgm:pt modelId="{169C0EB2-46B2-416F-B7DC-EEB4AAFE6A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final report to Selectboard</a:t>
          </a:r>
        </a:p>
      </dgm:t>
    </dgm:pt>
    <dgm:pt modelId="{6B506985-1C9C-4C0B-B34D-37C04A465445}" type="parTrans" cxnId="{66C52B5D-E771-44DB-B9E1-55DC6A8DB0E9}">
      <dgm:prSet/>
      <dgm:spPr/>
      <dgm:t>
        <a:bodyPr/>
        <a:lstStyle/>
        <a:p>
          <a:endParaRPr lang="en-US"/>
        </a:p>
      </dgm:t>
    </dgm:pt>
    <dgm:pt modelId="{B0E70D73-0B08-4BB8-9D6A-C2D3AB59E656}" type="sibTrans" cxnId="{66C52B5D-E771-44DB-B9E1-55DC6A8DB0E9}">
      <dgm:prSet/>
      <dgm:spPr/>
      <dgm:t>
        <a:bodyPr/>
        <a:lstStyle/>
        <a:p>
          <a:endParaRPr lang="en-US"/>
        </a:p>
      </dgm:t>
    </dgm:pt>
    <dgm:pt modelId="{C191B36F-126E-456A-B820-57C6EA85B6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Implementation Plan</a:t>
          </a:r>
        </a:p>
      </dgm:t>
    </dgm:pt>
    <dgm:pt modelId="{B076E59C-63F5-4761-BD8A-84B9EAC9B9A2}" type="parTrans" cxnId="{5A39299A-C5C3-44EB-82C3-D83F0F3BC538}">
      <dgm:prSet/>
      <dgm:spPr/>
      <dgm:t>
        <a:bodyPr/>
        <a:lstStyle/>
        <a:p>
          <a:endParaRPr lang="en-US"/>
        </a:p>
      </dgm:t>
    </dgm:pt>
    <dgm:pt modelId="{93B4CAEC-3A07-439E-8D85-F529C9296B07}" type="sibTrans" cxnId="{5A39299A-C5C3-44EB-82C3-D83F0F3BC538}">
      <dgm:prSet/>
      <dgm:spPr/>
      <dgm:t>
        <a:bodyPr/>
        <a:lstStyle/>
        <a:p>
          <a:endParaRPr lang="en-US"/>
        </a:p>
      </dgm:t>
    </dgm:pt>
    <dgm:pt modelId="{22D08E6D-8281-41AF-A77E-F73C6D807D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Continued stakeholder engagement</a:t>
          </a:r>
        </a:p>
      </dgm:t>
    </dgm:pt>
    <dgm:pt modelId="{1BBB0F22-CFFA-4438-9F04-3AD73D06E4DD}" type="parTrans" cxnId="{FBBACC31-73FB-4EA9-BB8A-A70A15FF56AD}">
      <dgm:prSet/>
      <dgm:spPr/>
      <dgm:t>
        <a:bodyPr/>
        <a:lstStyle/>
        <a:p>
          <a:endParaRPr lang="en-US"/>
        </a:p>
      </dgm:t>
    </dgm:pt>
    <dgm:pt modelId="{34AAC927-496D-46BB-A13E-4CFEEA437A78}" type="sibTrans" cxnId="{FBBACC31-73FB-4EA9-BB8A-A70A15FF56AD}">
      <dgm:prSet/>
      <dgm:spPr/>
      <dgm:t>
        <a:bodyPr/>
        <a:lstStyle/>
        <a:p>
          <a:endParaRPr lang="en-US"/>
        </a:p>
      </dgm:t>
    </dgm:pt>
    <dgm:pt modelId="{492E1126-F3C5-4539-A17B-4CCC3D49AA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Reach consensus on direction</a:t>
          </a:r>
        </a:p>
      </dgm:t>
    </dgm:pt>
    <dgm:pt modelId="{3BFF635B-3EE8-401F-BFB5-10AE46A54A41}" type="parTrans" cxnId="{23D76F6B-39AB-4E69-927C-3E83BB6CCA40}">
      <dgm:prSet/>
      <dgm:spPr/>
      <dgm:t>
        <a:bodyPr/>
        <a:lstStyle/>
        <a:p>
          <a:endParaRPr lang="en-US"/>
        </a:p>
      </dgm:t>
    </dgm:pt>
    <dgm:pt modelId="{F35177C8-8ABE-4CFD-A953-0509E8ADDF20}" type="sibTrans" cxnId="{23D76F6B-39AB-4E69-927C-3E83BB6CCA40}">
      <dgm:prSet/>
      <dgm:spPr/>
      <dgm:t>
        <a:bodyPr/>
        <a:lstStyle/>
        <a:p>
          <a:endParaRPr lang="en-US"/>
        </a:p>
      </dgm:t>
    </dgm:pt>
    <dgm:pt modelId="{85D07634-4464-4802-ACE5-16955B50C6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framework for implementation</a:t>
          </a:r>
        </a:p>
      </dgm:t>
    </dgm:pt>
    <dgm:pt modelId="{6F8CF3E0-46C9-42A9-8420-5EC60B593F40}" type="parTrans" cxnId="{D6378F0E-144B-4B6E-B1C0-96357B0D3B13}">
      <dgm:prSet/>
      <dgm:spPr/>
      <dgm:t>
        <a:bodyPr/>
        <a:lstStyle/>
        <a:p>
          <a:endParaRPr lang="en-US"/>
        </a:p>
      </dgm:t>
    </dgm:pt>
    <dgm:pt modelId="{B765A921-C341-46D0-AD64-8ED25DF1CDAC}" type="sibTrans" cxnId="{D6378F0E-144B-4B6E-B1C0-96357B0D3B13}">
      <dgm:prSet/>
      <dgm:spPr/>
      <dgm:t>
        <a:bodyPr/>
        <a:lstStyle/>
        <a:p>
          <a:endParaRPr lang="en-US"/>
        </a:p>
      </dgm:t>
    </dgm:pt>
    <dgm:pt modelId="{CE2ACBAE-7055-4D83-B204-643101F7DF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</a:t>
          </a:r>
        </a:p>
      </dgm:t>
    </dgm:pt>
    <dgm:pt modelId="{C57F4725-5344-4B27-932E-83BBE8779DDC}" type="parTrans" cxnId="{B657917E-5EF2-41A3-B724-A1E41D234486}">
      <dgm:prSet/>
      <dgm:spPr/>
      <dgm:t>
        <a:bodyPr/>
        <a:lstStyle/>
        <a:p>
          <a:endParaRPr lang="en-US"/>
        </a:p>
      </dgm:t>
    </dgm:pt>
    <dgm:pt modelId="{C3F57288-5349-494A-A242-EAD5FB9A16AB}" type="sibTrans" cxnId="{B657917E-5EF2-41A3-B724-A1E41D234486}">
      <dgm:prSet/>
      <dgm:spPr/>
      <dgm:t>
        <a:bodyPr/>
        <a:lstStyle/>
        <a:p>
          <a:endParaRPr lang="en-US"/>
        </a:p>
      </dgm:t>
    </dgm:pt>
    <dgm:pt modelId="{3EC4B68B-4196-418E-9D07-87AE0F9AD9B1}" type="pres">
      <dgm:prSet presAssocID="{04EEC4CE-B9B5-428C-B0A7-22985063CC2B}" presName="linear" presStyleCnt="0">
        <dgm:presLayoutVars>
          <dgm:dir/>
          <dgm:animLvl val="lvl"/>
          <dgm:resizeHandles val="exact"/>
        </dgm:presLayoutVars>
      </dgm:prSet>
      <dgm:spPr/>
    </dgm:pt>
    <dgm:pt modelId="{84DE59AB-CF5A-4A62-8F17-41F846F1FC23}" type="pres">
      <dgm:prSet presAssocID="{345870FC-405E-4B43-A777-D6404BED3CD6}" presName="parentLin" presStyleCnt="0"/>
      <dgm:spPr/>
    </dgm:pt>
    <dgm:pt modelId="{1435638D-21BA-4D04-A2CC-253236E593CA}" type="pres">
      <dgm:prSet presAssocID="{345870FC-405E-4B43-A777-D6404BED3CD6}" presName="parentLeftMargin" presStyleLbl="node1" presStyleIdx="0" presStyleCnt="2"/>
      <dgm:spPr/>
    </dgm:pt>
    <dgm:pt modelId="{76E0282F-9377-422C-BA8D-294DB5900A67}" type="pres">
      <dgm:prSet presAssocID="{345870FC-405E-4B43-A777-D6404BED3CD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E3D94A-4966-4CF1-B093-858AE2ED6762}" type="pres">
      <dgm:prSet presAssocID="{345870FC-405E-4B43-A777-D6404BED3CD6}" presName="negativeSpace" presStyleCnt="0"/>
      <dgm:spPr/>
    </dgm:pt>
    <dgm:pt modelId="{D1E44F37-DDF5-4B6D-B44C-A086195A1674}" type="pres">
      <dgm:prSet presAssocID="{345870FC-405E-4B43-A777-D6404BED3CD6}" presName="childText" presStyleLbl="conFgAcc1" presStyleIdx="0" presStyleCnt="2">
        <dgm:presLayoutVars>
          <dgm:bulletEnabled val="1"/>
        </dgm:presLayoutVars>
      </dgm:prSet>
      <dgm:spPr/>
    </dgm:pt>
    <dgm:pt modelId="{3BD76AC5-D12D-4D28-87A3-AF2383616A6A}" type="pres">
      <dgm:prSet presAssocID="{BA31D204-9A82-4F84-B106-5F439C03051D}" presName="spaceBetweenRectangles" presStyleCnt="0"/>
      <dgm:spPr/>
    </dgm:pt>
    <dgm:pt modelId="{ED484082-91A8-4DA4-AA9C-E08D64A9462D}" type="pres">
      <dgm:prSet presAssocID="{C191B36F-126E-456A-B820-57C6EA85B6E2}" presName="parentLin" presStyleCnt="0"/>
      <dgm:spPr/>
    </dgm:pt>
    <dgm:pt modelId="{964F06EC-9B20-423B-A224-81E526E6FA8E}" type="pres">
      <dgm:prSet presAssocID="{C191B36F-126E-456A-B820-57C6EA85B6E2}" presName="parentLeftMargin" presStyleLbl="node1" presStyleIdx="0" presStyleCnt="2"/>
      <dgm:spPr/>
    </dgm:pt>
    <dgm:pt modelId="{1CA3DD0A-115E-4B35-A307-57E9F644FC1D}" type="pres">
      <dgm:prSet presAssocID="{C191B36F-126E-456A-B820-57C6EA85B6E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7CCCC4-4C9E-4DB3-9046-5A446B4A274D}" type="pres">
      <dgm:prSet presAssocID="{C191B36F-126E-456A-B820-57C6EA85B6E2}" presName="negativeSpace" presStyleCnt="0"/>
      <dgm:spPr/>
    </dgm:pt>
    <dgm:pt modelId="{86EB3146-D6DB-4295-AE43-A6554B7C84D1}" type="pres">
      <dgm:prSet presAssocID="{C191B36F-126E-456A-B820-57C6EA85B6E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3035F0C-742E-462D-90FA-6904883324E6}" type="presOf" srcId="{78887F49-884B-4621-9AA2-7626B0BA93F3}" destId="{D1E44F37-DDF5-4B6D-B44C-A086195A1674}" srcOrd="0" destOrd="1" presId="urn:microsoft.com/office/officeart/2005/8/layout/list1"/>
    <dgm:cxn modelId="{D6378F0E-144B-4B6E-B1C0-96357B0D3B13}" srcId="{C191B36F-126E-456A-B820-57C6EA85B6E2}" destId="{85D07634-4464-4802-ACE5-16955B50C6E0}" srcOrd="2" destOrd="0" parTransId="{6F8CF3E0-46C9-42A9-8420-5EC60B593F40}" sibTransId="{B765A921-C341-46D0-AD64-8ED25DF1CDAC}"/>
    <dgm:cxn modelId="{9B031527-304A-43EE-A430-B4534F880B38}" type="presOf" srcId="{C191B36F-126E-456A-B820-57C6EA85B6E2}" destId="{964F06EC-9B20-423B-A224-81E526E6FA8E}" srcOrd="0" destOrd="0" presId="urn:microsoft.com/office/officeart/2005/8/layout/list1"/>
    <dgm:cxn modelId="{FBBACC31-73FB-4EA9-BB8A-A70A15FF56AD}" srcId="{C191B36F-126E-456A-B820-57C6EA85B6E2}" destId="{22D08E6D-8281-41AF-A77E-F73C6D807DE6}" srcOrd="0" destOrd="0" parTransId="{1BBB0F22-CFFA-4438-9F04-3AD73D06E4DD}" sibTransId="{34AAC927-496D-46BB-A13E-4CFEEA437A78}"/>
    <dgm:cxn modelId="{FAF6DA3D-7623-4E7F-99F9-73D295932B45}" type="presOf" srcId="{2242ED51-22C9-49F5-8D57-D46EE4B26D39}" destId="{D1E44F37-DDF5-4B6D-B44C-A086195A1674}" srcOrd="0" destOrd="0" presId="urn:microsoft.com/office/officeart/2005/8/layout/list1"/>
    <dgm:cxn modelId="{66C52B5D-E771-44DB-B9E1-55DC6A8DB0E9}" srcId="{345870FC-405E-4B43-A777-D6404BED3CD6}" destId="{169C0EB2-46B2-416F-B7DC-EEB4AAFE6A8E}" srcOrd="2" destOrd="0" parTransId="{6B506985-1C9C-4C0B-B34D-37C04A465445}" sibTransId="{B0E70D73-0B08-4BB8-9D6A-C2D3AB59E656}"/>
    <dgm:cxn modelId="{AF60E444-5A1E-45ED-93EA-0A3E0682E042}" type="presOf" srcId="{04EEC4CE-B9B5-428C-B0A7-22985063CC2B}" destId="{3EC4B68B-4196-418E-9D07-87AE0F9AD9B1}" srcOrd="0" destOrd="0" presId="urn:microsoft.com/office/officeart/2005/8/layout/list1"/>
    <dgm:cxn modelId="{23D76F6B-39AB-4E69-927C-3E83BB6CCA40}" srcId="{C191B36F-126E-456A-B820-57C6EA85B6E2}" destId="{492E1126-F3C5-4539-A17B-4CCC3D49AADA}" srcOrd="1" destOrd="0" parTransId="{3BFF635B-3EE8-401F-BFB5-10AE46A54A41}" sibTransId="{F35177C8-8ABE-4CFD-A953-0509E8ADDF20}"/>
    <dgm:cxn modelId="{C8F79456-529F-4EFB-83D4-B012A2D3DD9B}" srcId="{04EEC4CE-B9B5-428C-B0A7-22985063CC2B}" destId="{345870FC-405E-4B43-A777-D6404BED3CD6}" srcOrd="0" destOrd="0" parTransId="{B3C50FEB-4E2C-4486-BB64-372B26A29B7C}" sibTransId="{BA31D204-9A82-4F84-B106-5F439C03051D}"/>
    <dgm:cxn modelId="{B657917E-5EF2-41A3-B724-A1E41D234486}" srcId="{C191B36F-126E-456A-B820-57C6EA85B6E2}" destId="{CE2ACBAE-7055-4D83-B204-643101F7DFA5}" srcOrd="3" destOrd="0" parTransId="{C57F4725-5344-4B27-932E-83BBE8779DDC}" sibTransId="{C3F57288-5349-494A-A242-EAD5FB9A16AB}"/>
    <dgm:cxn modelId="{3218B37F-E1CA-4B6B-826F-10EF68CC3F3E}" type="presOf" srcId="{22D08E6D-8281-41AF-A77E-F73C6D807DE6}" destId="{86EB3146-D6DB-4295-AE43-A6554B7C84D1}" srcOrd="0" destOrd="0" presId="urn:microsoft.com/office/officeart/2005/8/layout/list1"/>
    <dgm:cxn modelId="{AA97D081-AD29-4DDB-A5D1-426956C4FD08}" type="presOf" srcId="{345870FC-405E-4B43-A777-D6404BED3CD6}" destId="{1435638D-21BA-4D04-A2CC-253236E593CA}" srcOrd="0" destOrd="0" presId="urn:microsoft.com/office/officeart/2005/8/layout/list1"/>
    <dgm:cxn modelId="{C072C489-F2CC-41D6-8026-D2F10D0D3601}" type="presOf" srcId="{169C0EB2-46B2-416F-B7DC-EEB4AAFE6A8E}" destId="{D1E44F37-DDF5-4B6D-B44C-A086195A1674}" srcOrd="0" destOrd="2" presId="urn:microsoft.com/office/officeart/2005/8/layout/list1"/>
    <dgm:cxn modelId="{2260B890-CD39-41F2-83C5-DA725E02776E}" srcId="{345870FC-405E-4B43-A777-D6404BED3CD6}" destId="{78887F49-884B-4621-9AA2-7626B0BA93F3}" srcOrd="1" destOrd="0" parTransId="{51FAB394-D124-45CE-8B11-0BC780DE228F}" sibTransId="{E1F4A88E-87D7-410F-B632-29241AAB9AE9}"/>
    <dgm:cxn modelId="{19D9FC93-1BB2-416F-AF0B-7EE6925826C7}" srcId="{345870FC-405E-4B43-A777-D6404BED3CD6}" destId="{2242ED51-22C9-49F5-8D57-D46EE4B26D39}" srcOrd="0" destOrd="0" parTransId="{145C1D74-8B37-4E28-AA67-4DDA0A1959C4}" sibTransId="{32E7E53F-DAB7-4E11-BF54-5978B9944995}"/>
    <dgm:cxn modelId="{5A39299A-C5C3-44EB-82C3-D83F0F3BC538}" srcId="{04EEC4CE-B9B5-428C-B0A7-22985063CC2B}" destId="{C191B36F-126E-456A-B820-57C6EA85B6E2}" srcOrd="1" destOrd="0" parTransId="{B076E59C-63F5-4761-BD8A-84B9EAC9B9A2}" sibTransId="{93B4CAEC-3A07-439E-8D85-F529C9296B07}"/>
    <dgm:cxn modelId="{FFB7CEA1-1182-4DFE-AFED-B5D51AA05971}" type="presOf" srcId="{85D07634-4464-4802-ACE5-16955B50C6E0}" destId="{86EB3146-D6DB-4295-AE43-A6554B7C84D1}" srcOrd="0" destOrd="2" presId="urn:microsoft.com/office/officeart/2005/8/layout/list1"/>
    <dgm:cxn modelId="{ABD673B1-5110-401A-9DA5-D5C942F01689}" type="presOf" srcId="{345870FC-405E-4B43-A777-D6404BED3CD6}" destId="{76E0282F-9377-422C-BA8D-294DB5900A67}" srcOrd="1" destOrd="0" presId="urn:microsoft.com/office/officeart/2005/8/layout/list1"/>
    <dgm:cxn modelId="{CA63B4C2-C06F-4933-BEEB-37ED8E2FB315}" type="presOf" srcId="{CE2ACBAE-7055-4D83-B204-643101F7DFA5}" destId="{86EB3146-D6DB-4295-AE43-A6554B7C84D1}" srcOrd="0" destOrd="3" presId="urn:microsoft.com/office/officeart/2005/8/layout/list1"/>
    <dgm:cxn modelId="{9B371AC6-0989-42D3-B715-B7505C1E80DA}" type="presOf" srcId="{C191B36F-126E-456A-B820-57C6EA85B6E2}" destId="{1CA3DD0A-115E-4B35-A307-57E9F644FC1D}" srcOrd="1" destOrd="0" presId="urn:microsoft.com/office/officeart/2005/8/layout/list1"/>
    <dgm:cxn modelId="{8001C3F4-90BC-42A3-A1A6-964ECFE4D83B}" type="presOf" srcId="{492E1126-F3C5-4539-A17B-4CCC3D49AADA}" destId="{86EB3146-D6DB-4295-AE43-A6554B7C84D1}" srcOrd="0" destOrd="1" presId="urn:microsoft.com/office/officeart/2005/8/layout/list1"/>
    <dgm:cxn modelId="{F3454E15-F548-430D-A84A-AB61E917526C}" type="presParOf" srcId="{3EC4B68B-4196-418E-9D07-87AE0F9AD9B1}" destId="{84DE59AB-CF5A-4A62-8F17-41F846F1FC23}" srcOrd="0" destOrd="0" presId="urn:microsoft.com/office/officeart/2005/8/layout/list1"/>
    <dgm:cxn modelId="{B72B553C-7668-4FC5-8D52-4F32FC9447F4}" type="presParOf" srcId="{84DE59AB-CF5A-4A62-8F17-41F846F1FC23}" destId="{1435638D-21BA-4D04-A2CC-253236E593CA}" srcOrd="0" destOrd="0" presId="urn:microsoft.com/office/officeart/2005/8/layout/list1"/>
    <dgm:cxn modelId="{99319663-25AB-4137-96B0-9A793AD444DE}" type="presParOf" srcId="{84DE59AB-CF5A-4A62-8F17-41F846F1FC23}" destId="{76E0282F-9377-422C-BA8D-294DB5900A67}" srcOrd="1" destOrd="0" presId="urn:microsoft.com/office/officeart/2005/8/layout/list1"/>
    <dgm:cxn modelId="{6250BA1A-C925-4FC8-BFEC-A06FF1495DAA}" type="presParOf" srcId="{3EC4B68B-4196-418E-9D07-87AE0F9AD9B1}" destId="{8EE3D94A-4966-4CF1-B093-858AE2ED6762}" srcOrd="1" destOrd="0" presId="urn:microsoft.com/office/officeart/2005/8/layout/list1"/>
    <dgm:cxn modelId="{DC2D8A82-0677-44B3-A0FF-9360CA678CC3}" type="presParOf" srcId="{3EC4B68B-4196-418E-9D07-87AE0F9AD9B1}" destId="{D1E44F37-DDF5-4B6D-B44C-A086195A1674}" srcOrd="2" destOrd="0" presId="urn:microsoft.com/office/officeart/2005/8/layout/list1"/>
    <dgm:cxn modelId="{7EB76372-CC6E-43A7-9978-06A443F18DA0}" type="presParOf" srcId="{3EC4B68B-4196-418E-9D07-87AE0F9AD9B1}" destId="{3BD76AC5-D12D-4D28-87A3-AF2383616A6A}" srcOrd="3" destOrd="0" presId="urn:microsoft.com/office/officeart/2005/8/layout/list1"/>
    <dgm:cxn modelId="{EE876EBF-5127-41A6-BE34-5BF768ECDC72}" type="presParOf" srcId="{3EC4B68B-4196-418E-9D07-87AE0F9AD9B1}" destId="{ED484082-91A8-4DA4-AA9C-E08D64A9462D}" srcOrd="4" destOrd="0" presId="urn:microsoft.com/office/officeart/2005/8/layout/list1"/>
    <dgm:cxn modelId="{B217C652-3AB3-42C3-9C2D-ED4EAE05AFAD}" type="presParOf" srcId="{ED484082-91A8-4DA4-AA9C-E08D64A9462D}" destId="{964F06EC-9B20-423B-A224-81E526E6FA8E}" srcOrd="0" destOrd="0" presId="urn:microsoft.com/office/officeart/2005/8/layout/list1"/>
    <dgm:cxn modelId="{EFF44F25-0610-4179-8275-20AFCAEECD14}" type="presParOf" srcId="{ED484082-91A8-4DA4-AA9C-E08D64A9462D}" destId="{1CA3DD0A-115E-4B35-A307-57E9F644FC1D}" srcOrd="1" destOrd="0" presId="urn:microsoft.com/office/officeart/2005/8/layout/list1"/>
    <dgm:cxn modelId="{73D24173-6BBB-4D5A-A679-4CE4A1794632}" type="presParOf" srcId="{3EC4B68B-4196-418E-9D07-87AE0F9AD9B1}" destId="{9C7CCCC4-4C9E-4DB3-9046-5A446B4A274D}" srcOrd="5" destOrd="0" presId="urn:microsoft.com/office/officeart/2005/8/layout/list1"/>
    <dgm:cxn modelId="{7DE87A91-C634-4BFD-873F-10ED0DD3666A}" type="presParOf" srcId="{3EC4B68B-4196-418E-9D07-87AE0F9AD9B1}" destId="{86EB3146-D6DB-4295-AE43-A6554B7C84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A8D61-5E3C-4EE5-888A-E6BEF70B1AA0}">
      <dsp:nvSpPr>
        <dsp:cNvPr id="0" name=""/>
        <dsp:cNvSpPr/>
      </dsp:nvSpPr>
      <dsp:spPr>
        <a:xfrm>
          <a:off x="0" y="407361"/>
          <a:ext cx="8229600" cy="409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Cherry Valley – Rochdale Water District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Cherry Valley Sewer District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Leicester Water Supply District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Water 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Sewer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Hillcrest Water District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Hillcrest Sewer District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baseline="0"/>
            <a:t>Oxford-Rochdale Sewer District</a:t>
          </a:r>
          <a:endParaRPr lang="en-US" sz="2600" kern="1200"/>
        </a:p>
      </dsp:txBody>
      <dsp:txXfrm>
        <a:off x="0" y="407361"/>
        <a:ext cx="8229600" cy="4095000"/>
      </dsp:txXfrm>
    </dsp:sp>
    <dsp:sp modelId="{1BC721EA-38E7-4833-BD22-5BCF2029F0D5}">
      <dsp:nvSpPr>
        <dsp:cNvPr id="0" name=""/>
        <dsp:cNvSpPr/>
      </dsp:nvSpPr>
      <dsp:spPr>
        <a:xfrm>
          <a:off x="411480" y="23601"/>
          <a:ext cx="576072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Evaluate Existing Districts:</a:t>
          </a:r>
          <a:endParaRPr lang="en-US" sz="2600" kern="1200"/>
        </a:p>
      </dsp:txBody>
      <dsp:txXfrm>
        <a:off x="448947" y="61068"/>
        <a:ext cx="568578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D59C4-2EE8-477D-BA95-65209404A3E4}">
      <dsp:nvSpPr>
        <dsp:cNvPr id="0" name=""/>
        <dsp:cNvSpPr/>
      </dsp:nvSpPr>
      <dsp:spPr>
        <a:xfrm>
          <a:off x="0" y="140669"/>
          <a:ext cx="8229600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/>
            <a:t>Approach to District Consolidation</a:t>
          </a:r>
          <a:endParaRPr lang="en-US" sz="3500" kern="1200"/>
        </a:p>
      </dsp:txBody>
      <dsp:txXfrm>
        <a:off x="40980" y="181649"/>
        <a:ext cx="8147640" cy="757514"/>
      </dsp:txXfrm>
    </dsp:sp>
    <dsp:sp modelId="{A2B17F8D-E223-4CB6-9174-ABEF14F4A4F9}">
      <dsp:nvSpPr>
        <dsp:cNvPr id="0" name=""/>
        <dsp:cNvSpPr/>
      </dsp:nvSpPr>
      <dsp:spPr>
        <a:xfrm>
          <a:off x="0" y="980143"/>
          <a:ext cx="8229600" cy="3405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baseline="0"/>
            <a:t>Consolidation Efforts Already Underway Assumed to Continue 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baseline="0"/>
            <a:t>LWSD Water w/ HWD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baseline="0" dirty="0"/>
            <a:t>Potential Consolidation of Half of HSD into LWSD Sewer and other Half HSD into ORSD Acknowledged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baseline="0"/>
            <a:t>Options Organized by Function – Water, Sewer, Water/Sewer Combined, District Ownership, Town Department, &amp; Private Utility Ownership</a:t>
          </a:r>
          <a:endParaRPr lang="en-US" sz="2700" kern="1200"/>
        </a:p>
      </dsp:txBody>
      <dsp:txXfrm>
        <a:off x="0" y="980143"/>
        <a:ext cx="8229600" cy="340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CC468-AF43-4CE8-ACCE-4104A9AF9E67}">
      <dsp:nvSpPr>
        <dsp:cNvPr id="0" name=""/>
        <dsp:cNvSpPr/>
      </dsp:nvSpPr>
      <dsp:spPr>
        <a:xfrm>
          <a:off x="5237" y="870267"/>
          <a:ext cx="1998631" cy="599589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033" tIns="74033" rIns="74033" bIns="7403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Water</a:t>
          </a:r>
        </a:p>
      </dsp:txBody>
      <dsp:txXfrm>
        <a:off x="185114" y="870267"/>
        <a:ext cx="1638877" cy="599589"/>
      </dsp:txXfrm>
    </dsp:sp>
    <dsp:sp modelId="{7959063C-533E-4ED8-A714-80C7C901AAEC}">
      <dsp:nvSpPr>
        <dsp:cNvPr id="0" name=""/>
        <dsp:cNvSpPr/>
      </dsp:nvSpPr>
      <dsp:spPr>
        <a:xfrm>
          <a:off x="5237" y="1469857"/>
          <a:ext cx="1818754" cy="2011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22" tIns="143722" rIns="143722" bIns="287444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Water System Consolidation Options</a:t>
          </a:r>
        </a:p>
      </dsp:txBody>
      <dsp:txXfrm>
        <a:off x="5237" y="1469857"/>
        <a:ext cx="1818754" cy="2011213"/>
      </dsp:txXfrm>
    </dsp:sp>
    <dsp:sp modelId="{3B37FE2E-75D9-4BCB-BCD4-C21380A13E51}">
      <dsp:nvSpPr>
        <dsp:cNvPr id="0" name=""/>
        <dsp:cNvSpPr/>
      </dsp:nvSpPr>
      <dsp:spPr>
        <a:xfrm>
          <a:off x="1964435" y="870267"/>
          <a:ext cx="1998631" cy="599589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033" tIns="74033" rIns="74033" bIns="74033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Option</a:t>
          </a:r>
          <a:r>
            <a:rPr lang="en-US" sz="2800" kern="1200">
              <a:latin typeface="Calibri"/>
            </a:rPr>
            <a:t> 1</a:t>
          </a:r>
          <a:endParaRPr lang="en-US" sz="2800" kern="1200"/>
        </a:p>
      </dsp:txBody>
      <dsp:txXfrm>
        <a:off x="2144312" y="870267"/>
        <a:ext cx="1638877" cy="599589"/>
      </dsp:txXfrm>
    </dsp:sp>
    <dsp:sp modelId="{AB8DE7C6-A427-4CA2-9228-84B4C671A82C}">
      <dsp:nvSpPr>
        <dsp:cNvPr id="0" name=""/>
        <dsp:cNvSpPr/>
      </dsp:nvSpPr>
      <dsp:spPr>
        <a:xfrm>
          <a:off x="1964435" y="1469857"/>
          <a:ext cx="1818754" cy="2011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22" tIns="143722" rIns="143722" bIns="287444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Status Quo w/ LWSD Water-HWD Consolidation </a:t>
          </a:r>
        </a:p>
      </dsp:txBody>
      <dsp:txXfrm>
        <a:off x="1964435" y="1469857"/>
        <a:ext cx="1818754" cy="2011213"/>
      </dsp:txXfrm>
    </dsp:sp>
    <dsp:sp modelId="{6CA97647-C08A-4C65-A52F-C6DF9DB938C6}">
      <dsp:nvSpPr>
        <dsp:cNvPr id="0" name=""/>
        <dsp:cNvSpPr/>
      </dsp:nvSpPr>
      <dsp:spPr>
        <a:xfrm>
          <a:off x="3923633" y="870267"/>
          <a:ext cx="1998631" cy="599589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033" tIns="74033" rIns="74033" bIns="74033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Option</a:t>
          </a:r>
          <a:r>
            <a:rPr lang="en-US" sz="2800" kern="1200">
              <a:latin typeface="Calibri"/>
            </a:rPr>
            <a:t> 2</a:t>
          </a:r>
          <a:endParaRPr lang="en-US" sz="2800" kern="1200"/>
        </a:p>
      </dsp:txBody>
      <dsp:txXfrm>
        <a:off x="4103510" y="870267"/>
        <a:ext cx="1638877" cy="599589"/>
      </dsp:txXfrm>
    </dsp:sp>
    <dsp:sp modelId="{490F187D-4987-4240-B6E1-7886D87D61BC}">
      <dsp:nvSpPr>
        <dsp:cNvPr id="0" name=""/>
        <dsp:cNvSpPr/>
      </dsp:nvSpPr>
      <dsp:spPr>
        <a:xfrm>
          <a:off x="3923633" y="1469857"/>
          <a:ext cx="1818754" cy="2011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22" tIns="143722" rIns="143722" bIns="287444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Consolidation of Water Districts into Single, Unified District</a:t>
          </a:r>
        </a:p>
      </dsp:txBody>
      <dsp:txXfrm>
        <a:off x="3923633" y="1469857"/>
        <a:ext cx="1818754" cy="2011213"/>
      </dsp:txXfrm>
    </dsp:sp>
    <dsp:sp modelId="{6F94F73C-EFDC-41AE-A93B-4069E4E2D05F}">
      <dsp:nvSpPr>
        <dsp:cNvPr id="0" name=""/>
        <dsp:cNvSpPr/>
      </dsp:nvSpPr>
      <dsp:spPr>
        <a:xfrm>
          <a:off x="5882831" y="870267"/>
          <a:ext cx="1998631" cy="599589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033" tIns="74033" rIns="74033" bIns="74033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Option</a:t>
          </a:r>
          <a:r>
            <a:rPr lang="en-US" sz="2800" kern="1200">
              <a:latin typeface="Calibri"/>
            </a:rPr>
            <a:t> 3</a:t>
          </a:r>
          <a:endParaRPr lang="en-US" sz="2800" kern="1200"/>
        </a:p>
      </dsp:txBody>
      <dsp:txXfrm>
        <a:off x="6062708" y="870267"/>
        <a:ext cx="1638877" cy="599589"/>
      </dsp:txXfrm>
    </dsp:sp>
    <dsp:sp modelId="{B83FF710-2EAE-45DE-B38E-6184327BC19C}">
      <dsp:nvSpPr>
        <dsp:cNvPr id="0" name=""/>
        <dsp:cNvSpPr/>
      </dsp:nvSpPr>
      <dsp:spPr>
        <a:xfrm>
          <a:off x="5882831" y="1469857"/>
          <a:ext cx="1818754" cy="2011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22" tIns="143722" rIns="143722" bIns="287444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Creation of Town Water Department</a:t>
          </a:r>
        </a:p>
      </dsp:txBody>
      <dsp:txXfrm>
        <a:off x="5882831" y="1469857"/>
        <a:ext cx="1818754" cy="2011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CC468-AF43-4CE8-ACCE-4104A9AF9E67}">
      <dsp:nvSpPr>
        <dsp:cNvPr id="0" name=""/>
        <dsp:cNvSpPr/>
      </dsp:nvSpPr>
      <dsp:spPr>
        <a:xfrm>
          <a:off x="6659" y="837002"/>
          <a:ext cx="1606192" cy="481857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496" tIns="59496" rIns="59496" bIns="5949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Sewer</a:t>
          </a:r>
        </a:p>
      </dsp:txBody>
      <dsp:txXfrm>
        <a:off x="151216" y="837002"/>
        <a:ext cx="1317078" cy="481857"/>
      </dsp:txXfrm>
    </dsp:sp>
    <dsp:sp modelId="{7959063C-533E-4ED8-A714-80C7C901AAEC}">
      <dsp:nvSpPr>
        <dsp:cNvPr id="0" name=""/>
        <dsp:cNvSpPr/>
      </dsp:nvSpPr>
      <dsp:spPr>
        <a:xfrm>
          <a:off x="6659" y="1318860"/>
          <a:ext cx="1461634" cy="21954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02" tIns="115502" rIns="115502" bIns="231003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Sewer Consolidation Options</a:t>
          </a:r>
        </a:p>
      </dsp:txBody>
      <dsp:txXfrm>
        <a:off x="6659" y="1318860"/>
        <a:ext cx="1461634" cy="2195474"/>
      </dsp:txXfrm>
    </dsp:sp>
    <dsp:sp modelId="{3B37FE2E-75D9-4BCB-BCD4-C21380A13E51}">
      <dsp:nvSpPr>
        <dsp:cNvPr id="0" name=""/>
        <dsp:cNvSpPr/>
      </dsp:nvSpPr>
      <dsp:spPr>
        <a:xfrm>
          <a:off x="1573456" y="837002"/>
          <a:ext cx="1606192" cy="481857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496" tIns="59496" rIns="59496" bIns="59496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Option</a:t>
          </a:r>
          <a:r>
            <a:rPr lang="en-US" sz="2600" kern="1200" dirty="0">
              <a:latin typeface="Calibri"/>
            </a:rPr>
            <a:t> 4</a:t>
          </a:r>
          <a:endParaRPr lang="en-US" sz="2600" kern="1200" dirty="0"/>
        </a:p>
      </dsp:txBody>
      <dsp:txXfrm>
        <a:off x="1718013" y="837002"/>
        <a:ext cx="1317078" cy="481857"/>
      </dsp:txXfrm>
    </dsp:sp>
    <dsp:sp modelId="{AB8DE7C6-A427-4CA2-9228-84B4C671A82C}">
      <dsp:nvSpPr>
        <dsp:cNvPr id="0" name=""/>
        <dsp:cNvSpPr/>
      </dsp:nvSpPr>
      <dsp:spPr>
        <a:xfrm>
          <a:off x="1573456" y="1318860"/>
          <a:ext cx="1461634" cy="21954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02" tIns="115502" rIns="115502" bIns="231003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Retain Status Quo (w/Potential Consolidation of Half of HSD into LWSD and Half of HSD into ORSD)</a:t>
          </a:r>
        </a:p>
      </dsp:txBody>
      <dsp:txXfrm>
        <a:off x="1573456" y="1318860"/>
        <a:ext cx="1461634" cy="2195474"/>
      </dsp:txXfrm>
    </dsp:sp>
    <dsp:sp modelId="{6CA97647-C08A-4C65-A52F-C6DF9DB938C6}">
      <dsp:nvSpPr>
        <dsp:cNvPr id="0" name=""/>
        <dsp:cNvSpPr/>
      </dsp:nvSpPr>
      <dsp:spPr>
        <a:xfrm>
          <a:off x="3140253" y="837002"/>
          <a:ext cx="1606192" cy="481857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496" tIns="59496" rIns="59496" bIns="59496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Option</a:t>
          </a:r>
          <a:r>
            <a:rPr lang="en-US" sz="2600" kern="1200" dirty="0">
              <a:latin typeface="Calibri"/>
            </a:rPr>
            <a:t> 5</a:t>
          </a:r>
          <a:endParaRPr lang="en-US" sz="2600" kern="1200" dirty="0"/>
        </a:p>
      </dsp:txBody>
      <dsp:txXfrm>
        <a:off x="3284810" y="837002"/>
        <a:ext cx="1317078" cy="481857"/>
      </dsp:txXfrm>
    </dsp:sp>
    <dsp:sp modelId="{490F187D-4987-4240-B6E1-7886D87D61BC}">
      <dsp:nvSpPr>
        <dsp:cNvPr id="0" name=""/>
        <dsp:cNvSpPr/>
      </dsp:nvSpPr>
      <dsp:spPr>
        <a:xfrm>
          <a:off x="3140253" y="1318860"/>
          <a:ext cx="1461634" cy="21954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02" tIns="115502" rIns="115502" bIns="231003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Consolidate Cherry Valley SD w/LWSD &amp; HSD into One District; ORSD to remain</a:t>
          </a:r>
        </a:p>
      </dsp:txBody>
      <dsp:txXfrm>
        <a:off x="3140253" y="1318860"/>
        <a:ext cx="1461634" cy="2195474"/>
      </dsp:txXfrm>
    </dsp:sp>
    <dsp:sp modelId="{6F94F73C-EFDC-41AE-A93B-4069E4E2D05F}">
      <dsp:nvSpPr>
        <dsp:cNvPr id="0" name=""/>
        <dsp:cNvSpPr/>
      </dsp:nvSpPr>
      <dsp:spPr>
        <a:xfrm>
          <a:off x="4707051" y="837002"/>
          <a:ext cx="1606192" cy="481857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496" tIns="59496" rIns="59496" bIns="59496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Option</a:t>
          </a:r>
          <a:r>
            <a:rPr lang="en-US" sz="2600" kern="1200" dirty="0">
              <a:latin typeface="Calibri"/>
            </a:rPr>
            <a:t> 6</a:t>
          </a:r>
          <a:endParaRPr lang="en-US" sz="2600" kern="1200" dirty="0"/>
        </a:p>
      </dsp:txBody>
      <dsp:txXfrm>
        <a:off x="4851608" y="837002"/>
        <a:ext cx="1317078" cy="481857"/>
      </dsp:txXfrm>
    </dsp:sp>
    <dsp:sp modelId="{B83FF710-2EAE-45DE-B38E-6184327BC19C}">
      <dsp:nvSpPr>
        <dsp:cNvPr id="0" name=""/>
        <dsp:cNvSpPr/>
      </dsp:nvSpPr>
      <dsp:spPr>
        <a:xfrm>
          <a:off x="4707051" y="1318860"/>
          <a:ext cx="1461634" cy="21954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02" tIns="115502" rIns="115502" bIns="231003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/>
            </a:rPr>
            <a:t>Consolidation of all Sewer Districts into Single District</a:t>
          </a:r>
          <a:endParaRPr lang="en-US" sz="1600" kern="1200" dirty="0"/>
        </a:p>
      </dsp:txBody>
      <dsp:txXfrm>
        <a:off x="4707051" y="1318860"/>
        <a:ext cx="1461634" cy="2195474"/>
      </dsp:txXfrm>
    </dsp:sp>
    <dsp:sp modelId="{7FCBDE8A-A6F7-4E12-8145-05E01507154D}">
      <dsp:nvSpPr>
        <dsp:cNvPr id="0" name=""/>
        <dsp:cNvSpPr/>
      </dsp:nvSpPr>
      <dsp:spPr>
        <a:xfrm>
          <a:off x="6273848" y="837002"/>
          <a:ext cx="1606192" cy="481857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496" tIns="59496" rIns="59496" bIns="59496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Option</a:t>
          </a:r>
          <a:r>
            <a:rPr lang="en-US" sz="2600" kern="1200" dirty="0">
              <a:latin typeface="Calibri"/>
            </a:rPr>
            <a:t> 7</a:t>
          </a:r>
          <a:endParaRPr lang="en-US" sz="2600" kern="1200" dirty="0"/>
        </a:p>
      </dsp:txBody>
      <dsp:txXfrm>
        <a:off x="6418405" y="837002"/>
        <a:ext cx="1317078" cy="481857"/>
      </dsp:txXfrm>
    </dsp:sp>
    <dsp:sp modelId="{BB18F733-FDE9-4154-9B15-DA2BF7121369}">
      <dsp:nvSpPr>
        <dsp:cNvPr id="0" name=""/>
        <dsp:cNvSpPr/>
      </dsp:nvSpPr>
      <dsp:spPr>
        <a:xfrm>
          <a:off x="6273848" y="1318860"/>
          <a:ext cx="1461634" cy="21954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502" tIns="115502" rIns="115502" bIns="231003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Consolidate all Districts into Town Sewer Department</a:t>
          </a:r>
        </a:p>
      </dsp:txBody>
      <dsp:txXfrm>
        <a:off x="6273848" y="1318860"/>
        <a:ext cx="1461634" cy="2195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5320-7748-444F-BD0A-75D9C995473A}">
      <dsp:nvSpPr>
        <dsp:cNvPr id="0" name=""/>
        <dsp:cNvSpPr/>
      </dsp:nvSpPr>
      <dsp:spPr>
        <a:xfrm>
          <a:off x="6697" y="870267"/>
          <a:ext cx="2650698" cy="795209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8186" tIns="98186" rIns="98186" bIns="98186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Water &amp; Sewer</a:t>
          </a:r>
        </a:p>
      </dsp:txBody>
      <dsp:txXfrm>
        <a:off x="245260" y="870267"/>
        <a:ext cx="2173572" cy="795209"/>
      </dsp:txXfrm>
    </dsp:sp>
    <dsp:sp modelId="{D4221CA0-EA7D-4213-ACF2-8CA4C338AC70}">
      <dsp:nvSpPr>
        <dsp:cNvPr id="0" name=""/>
        <dsp:cNvSpPr/>
      </dsp:nvSpPr>
      <dsp:spPr>
        <a:xfrm>
          <a:off x="6697" y="1665477"/>
          <a:ext cx="2412135" cy="18155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12" tIns="190612" rIns="190612" bIns="38122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Consolidate Combined Service Districts</a:t>
          </a:r>
        </a:p>
      </dsp:txBody>
      <dsp:txXfrm>
        <a:off x="6697" y="1665477"/>
        <a:ext cx="2412135" cy="1815593"/>
      </dsp:txXfrm>
    </dsp:sp>
    <dsp:sp modelId="{3B37FE2E-75D9-4BCB-BCD4-C21380A13E51}">
      <dsp:nvSpPr>
        <dsp:cNvPr id="0" name=""/>
        <dsp:cNvSpPr/>
      </dsp:nvSpPr>
      <dsp:spPr>
        <a:xfrm>
          <a:off x="2618000" y="870267"/>
          <a:ext cx="2650698" cy="795209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8186" tIns="98186" rIns="98186" bIns="98186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Option 8</a:t>
          </a:r>
        </a:p>
      </dsp:txBody>
      <dsp:txXfrm>
        <a:off x="2856563" y="870267"/>
        <a:ext cx="2173572" cy="795209"/>
      </dsp:txXfrm>
    </dsp:sp>
    <dsp:sp modelId="{AB8DE7C6-A427-4CA2-9228-84B4C671A82C}">
      <dsp:nvSpPr>
        <dsp:cNvPr id="0" name=""/>
        <dsp:cNvSpPr/>
      </dsp:nvSpPr>
      <dsp:spPr>
        <a:xfrm>
          <a:off x="2618000" y="1665477"/>
          <a:ext cx="2412135" cy="18155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12" tIns="190612" rIns="190612" bIns="381225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Consolidate into Single Water/Sewer District</a:t>
          </a:r>
        </a:p>
      </dsp:txBody>
      <dsp:txXfrm>
        <a:off x="2618000" y="1665477"/>
        <a:ext cx="2412135" cy="1815593"/>
      </dsp:txXfrm>
    </dsp:sp>
    <dsp:sp modelId="{6CA97647-C08A-4C65-A52F-C6DF9DB938C6}">
      <dsp:nvSpPr>
        <dsp:cNvPr id="0" name=""/>
        <dsp:cNvSpPr/>
      </dsp:nvSpPr>
      <dsp:spPr>
        <a:xfrm>
          <a:off x="5229304" y="870267"/>
          <a:ext cx="2650698" cy="795209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8186" tIns="98186" rIns="98186" bIns="98186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Option</a:t>
          </a:r>
          <a:r>
            <a:rPr lang="en-US" sz="2500" kern="1200" dirty="0">
              <a:latin typeface="Calibri"/>
            </a:rPr>
            <a:t> 9</a:t>
          </a:r>
          <a:endParaRPr lang="en-US" sz="2500" kern="1200" dirty="0"/>
        </a:p>
      </dsp:txBody>
      <dsp:txXfrm>
        <a:off x="5467867" y="870267"/>
        <a:ext cx="2173572" cy="795209"/>
      </dsp:txXfrm>
    </dsp:sp>
    <dsp:sp modelId="{490F187D-4987-4240-B6E1-7886D87D61BC}">
      <dsp:nvSpPr>
        <dsp:cNvPr id="0" name=""/>
        <dsp:cNvSpPr/>
      </dsp:nvSpPr>
      <dsp:spPr>
        <a:xfrm>
          <a:off x="5229304" y="1665477"/>
          <a:ext cx="2412135" cy="181559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612" tIns="190612" rIns="190612" bIns="381225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Consolidate into Town Water/Sewer Department</a:t>
          </a:r>
        </a:p>
      </dsp:txBody>
      <dsp:txXfrm>
        <a:off x="5229304" y="1665477"/>
        <a:ext cx="2412135" cy="1815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3BB36-9BDE-4DD3-8726-9190DF860421}">
      <dsp:nvSpPr>
        <dsp:cNvPr id="0" name=""/>
        <dsp:cNvSpPr/>
      </dsp:nvSpPr>
      <dsp:spPr>
        <a:xfrm>
          <a:off x="0" y="4088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Home Rule does not apply to districts</a:t>
          </a:r>
        </a:p>
      </dsp:txBody>
      <dsp:txXfrm>
        <a:off x="28100" y="68981"/>
        <a:ext cx="8173400" cy="519439"/>
      </dsp:txXfrm>
    </dsp:sp>
    <dsp:sp modelId="{78269BDC-4BCB-48C2-BCAB-7AA8E73873B7}">
      <dsp:nvSpPr>
        <dsp:cNvPr id="0" name=""/>
        <dsp:cNvSpPr/>
      </dsp:nvSpPr>
      <dsp:spPr>
        <a:xfrm>
          <a:off x="0" y="68564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Special Acts will be required</a:t>
          </a:r>
        </a:p>
      </dsp:txBody>
      <dsp:txXfrm>
        <a:off x="28100" y="713741"/>
        <a:ext cx="8173400" cy="519439"/>
      </dsp:txXfrm>
    </dsp:sp>
    <dsp:sp modelId="{90DC0AE2-4969-470C-8FA8-86F0A3112771}">
      <dsp:nvSpPr>
        <dsp:cNvPr id="0" name=""/>
        <dsp:cNvSpPr/>
      </dsp:nvSpPr>
      <dsp:spPr>
        <a:xfrm>
          <a:off x="0" y="133040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Town should lead the process </a:t>
          </a:r>
        </a:p>
      </dsp:txBody>
      <dsp:txXfrm>
        <a:off x="28100" y="1358501"/>
        <a:ext cx="8173400" cy="519439"/>
      </dsp:txXfrm>
    </dsp:sp>
    <dsp:sp modelId="{38E18273-3D85-4BC1-BF36-11DDC95C128A}">
      <dsp:nvSpPr>
        <dsp:cNvPr id="0" name=""/>
        <dsp:cNvSpPr/>
      </dsp:nvSpPr>
      <dsp:spPr>
        <a:xfrm>
          <a:off x="0" y="197516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MGL Chapter 40N</a:t>
          </a:r>
        </a:p>
      </dsp:txBody>
      <dsp:txXfrm>
        <a:off x="28100" y="2003261"/>
        <a:ext cx="8173400" cy="519439"/>
      </dsp:txXfrm>
    </dsp:sp>
    <dsp:sp modelId="{3AEA3442-192F-4424-9811-784285F2BB61}">
      <dsp:nvSpPr>
        <dsp:cNvPr id="0" name=""/>
        <dsp:cNvSpPr/>
      </dsp:nvSpPr>
      <dsp:spPr>
        <a:xfrm>
          <a:off x="0" y="261992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LWSD language should be considered</a:t>
          </a:r>
        </a:p>
      </dsp:txBody>
      <dsp:txXfrm>
        <a:off x="28100" y="2648021"/>
        <a:ext cx="8173400" cy="519439"/>
      </dsp:txXfrm>
    </dsp:sp>
    <dsp:sp modelId="{185E3024-9773-48ED-BEDE-6879139BBF2E}">
      <dsp:nvSpPr>
        <dsp:cNvPr id="0" name=""/>
        <dsp:cNvSpPr/>
      </dsp:nvSpPr>
      <dsp:spPr>
        <a:xfrm>
          <a:off x="0" y="326468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Bond Counsel should be engaged</a:t>
          </a:r>
        </a:p>
      </dsp:txBody>
      <dsp:txXfrm>
        <a:off x="28100" y="3292781"/>
        <a:ext cx="8173400" cy="519439"/>
      </dsp:txXfrm>
    </dsp:sp>
    <dsp:sp modelId="{C58DD2D6-4E50-4B23-89BC-882E0DBC0F3E}">
      <dsp:nvSpPr>
        <dsp:cNvPr id="0" name=""/>
        <dsp:cNvSpPr/>
      </dsp:nvSpPr>
      <dsp:spPr>
        <a:xfrm>
          <a:off x="0" y="3909441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Public acceptance will be essential</a:t>
          </a:r>
        </a:p>
      </dsp:txBody>
      <dsp:txXfrm>
        <a:off x="28100" y="3937541"/>
        <a:ext cx="8173400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316E0-CABF-49D2-8484-20CCE08FE8C3}">
      <dsp:nvSpPr>
        <dsp:cNvPr id="0" name=""/>
        <dsp:cNvSpPr/>
      </dsp:nvSpPr>
      <dsp:spPr>
        <a:xfrm>
          <a:off x="0" y="1779"/>
          <a:ext cx="8229600" cy="742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Moose Hill Reservoir (MHR) Future Use</a:t>
          </a:r>
        </a:p>
      </dsp:txBody>
      <dsp:txXfrm>
        <a:off x="36247" y="38026"/>
        <a:ext cx="8157106" cy="670025"/>
      </dsp:txXfrm>
    </dsp:sp>
    <dsp:sp modelId="{745096B1-7509-4044-9B7F-9B9D936C5AD8}">
      <dsp:nvSpPr>
        <dsp:cNvPr id="0" name=""/>
        <dsp:cNvSpPr/>
      </dsp:nvSpPr>
      <dsp:spPr>
        <a:xfrm>
          <a:off x="0" y="757756"/>
          <a:ext cx="8229600" cy="742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MHR is a significant potential source of water supply</a:t>
          </a:r>
        </a:p>
      </dsp:txBody>
      <dsp:txXfrm>
        <a:off x="36247" y="794003"/>
        <a:ext cx="8157106" cy="670025"/>
      </dsp:txXfrm>
    </dsp:sp>
    <dsp:sp modelId="{68227AC4-15C5-493B-B404-B8D8196E3423}">
      <dsp:nvSpPr>
        <dsp:cNvPr id="0" name=""/>
        <dsp:cNvSpPr/>
      </dsp:nvSpPr>
      <dsp:spPr>
        <a:xfrm>
          <a:off x="0" y="1513733"/>
          <a:ext cx="8229600" cy="742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Treatment will be required</a:t>
          </a:r>
        </a:p>
      </dsp:txBody>
      <dsp:txXfrm>
        <a:off x="36247" y="1549980"/>
        <a:ext cx="8157106" cy="670025"/>
      </dsp:txXfrm>
    </dsp:sp>
    <dsp:sp modelId="{2A393C1D-BB10-4B37-BC79-11C5230F1921}">
      <dsp:nvSpPr>
        <dsp:cNvPr id="0" name=""/>
        <dsp:cNvSpPr/>
      </dsp:nvSpPr>
      <dsp:spPr>
        <a:xfrm>
          <a:off x="0" y="2269710"/>
          <a:ext cx="8229600" cy="742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Development of MHR will take time and money</a:t>
          </a:r>
        </a:p>
      </dsp:txBody>
      <dsp:txXfrm>
        <a:off x="36247" y="2305957"/>
        <a:ext cx="8157106" cy="670025"/>
      </dsp:txXfrm>
    </dsp:sp>
    <dsp:sp modelId="{863079B7-7B16-459C-9F35-9CEBB9139B65}">
      <dsp:nvSpPr>
        <dsp:cNvPr id="0" name=""/>
        <dsp:cNvSpPr/>
      </dsp:nvSpPr>
      <dsp:spPr>
        <a:xfrm>
          <a:off x="0" y="3025687"/>
          <a:ext cx="8229600" cy="742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Reliance on Worcester will need to continue until MHR and other local sources can be incorporated into a system-wide water plan</a:t>
          </a:r>
        </a:p>
      </dsp:txBody>
      <dsp:txXfrm>
        <a:off x="36247" y="3061934"/>
        <a:ext cx="8157106" cy="670025"/>
      </dsp:txXfrm>
    </dsp:sp>
    <dsp:sp modelId="{C6DCA269-7200-4008-90A0-58AA63688AF9}">
      <dsp:nvSpPr>
        <dsp:cNvPr id="0" name=""/>
        <dsp:cNvSpPr/>
      </dsp:nvSpPr>
      <dsp:spPr>
        <a:xfrm>
          <a:off x="0" y="3781664"/>
          <a:ext cx="8229600" cy="742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</a:rPr>
            <a:t>Inter-town options warrant further consideration</a:t>
          </a:r>
        </a:p>
      </dsp:txBody>
      <dsp:txXfrm>
        <a:off x="36247" y="3817911"/>
        <a:ext cx="8157106" cy="670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606E5-8EEE-4DEB-A1C1-7D9655CACB2F}">
      <dsp:nvSpPr>
        <dsp:cNvPr id="0" name=""/>
        <dsp:cNvSpPr/>
      </dsp:nvSpPr>
      <dsp:spPr>
        <a:xfrm>
          <a:off x="0" y="386481"/>
          <a:ext cx="82296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Application of ARPA Funds to offset debt &amp; costs for needed Water &amp; Sewer improvements</a:t>
          </a:r>
        </a:p>
      </dsp:txBody>
      <dsp:txXfrm>
        <a:off x="58257" y="444738"/>
        <a:ext cx="8113086" cy="1076886"/>
      </dsp:txXfrm>
    </dsp:sp>
    <dsp:sp modelId="{0366A393-7E1B-468D-8D4A-73FAEDCD381B}">
      <dsp:nvSpPr>
        <dsp:cNvPr id="0" name=""/>
        <dsp:cNvSpPr/>
      </dsp:nvSpPr>
      <dsp:spPr>
        <a:xfrm>
          <a:off x="0" y="1666281"/>
          <a:ext cx="82296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Prepare Now for Future Infrastructure Bill Financing Opportunities</a:t>
          </a:r>
        </a:p>
      </dsp:txBody>
      <dsp:txXfrm>
        <a:off x="58257" y="1724538"/>
        <a:ext cx="8113086" cy="1076886"/>
      </dsp:txXfrm>
    </dsp:sp>
    <dsp:sp modelId="{7EE5B387-0CB8-4A40-A1D2-5391D6FA736F}">
      <dsp:nvSpPr>
        <dsp:cNvPr id="0" name=""/>
        <dsp:cNvSpPr/>
      </dsp:nvSpPr>
      <dsp:spPr>
        <a:xfrm>
          <a:off x="0" y="2946081"/>
          <a:ext cx="8229600" cy="1193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Consider the value of centralized funding applications as opposed to competing applications</a:t>
          </a:r>
        </a:p>
      </dsp:txBody>
      <dsp:txXfrm>
        <a:off x="58257" y="3004338"/>
        <a:ext cx="8113086" cy="1076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44F37-DDF5-4B6D-B44C-A086195A1674}">
      <dsp:nvSpPr>
        <dsp:cNvPr id="0" name=""/>
        <dsp:cNvSpPr/>
      </dsp:nvSpPr>
      <dsp:spPr>
        <a:xfrm>
          <a:off x="0" y="337544"/>
          <a:ext cx="8229600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Receive feedback from Districts and stakeholders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Finalize report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Provide final report to Selectboard</a:t>
          </a:r>
        </a:p>
      </dsp:txBody>
      <dsp:txXfrm>
        <a:off x="0" y="337544"/>
        <a:ext cx="8229600" cy="1686825"/>
      </dsp:txXfrm>
    </dsp:sp>
    <dsp:sp modelId="{76E0282F-9377-422C-BA8D-294DB5900A67}">
      <dsp:nvSpPr>
        <dsp:cNvPr id="0" name=""/>
        <dsp:cNvSpPr/>
      </dsp:nvSpPr>
      <dsp:spPr>
        <a:xfrm>
          <a:off x="411480" y="27584"/>
          <a:ext cx="576072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Finalize W&amp;S scope of work</a:t>
          </a:r>
        </a:p>
      </dsp:txBody>
      <dsp:txXfrm>
        <a:off x="441742" y="57846"/>
        <a:ext cx="5700196" cy="559396"/>
      </dsp:txXfrm>
    </dsp:sp>
    <dsp:sp modelId="{86EB3146-D6DB-4295-AE43-A6554B7C84D1}">
      <dsp:nvSpPr>
        <dsp:cNvPr id="0" name=""/>
        <dsp:cNvSpPr/>
      </dsp:nvSpPr>
      <dsp:spPr>
        <a:xfrm>
          <a:off x="0" y="2447729"/>
          <a:ext cx="8229600" cy="205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Continued stakeholder engagement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Reach consensus on direction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Develop framework for implementation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Implement</a:t>
          </a:r>
        </a:p>
      </dsp:txBody>
      <dsp:txXfrm>
        <a:off x="0" y="2447729"/>
        <a:ext cx="8229600" cy="2050650"/>
      </dsp:txXfrm>
    </dsp:sp>
    <dsp:sp modelId="{1CA3DD0A-115E-4B35-A307-57E9F644FC1D}">
      <dsp:nvSpPr>
        <dsp:cNvPr id="0" name=""/>
        <dsp:cNvSpPr/>
      </dsp:nvSpPr>
      <dsp:spPr>
        <a:xfrm>
          <a:off x="411480" y="2137769"/>
          <a:ext cx="576072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Develop Implementation Plan</a:t>
          </a:r>
        </a:p>
      </dsp:txBody>
      <dsp:txXfrm>
        <a:off x="441742" y="2168031"/>
        <a:ext cx="57001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FA652A-1E62-4FFA-A178-32840845102E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16406A-2609-4446-B3DE-C0E83828C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61D35-2087-4D6B-91A6-33DDDDCB17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7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61D35-2087-4D6B-91A6-33DDDDCB17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7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61D35-2087-4D6B-91A6-33DDDDCB17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7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29491"/>
            <a:ext cx="8229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7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4AE4F0F-8837-4C10-A1CD-0A6BB384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7227AB-EC22-4AB8-8174-309D402986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BA16F4-BDBD-470D-BFF1-432369527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0582" y="6311899"/>
            <a:ext cx="2057400" cy="365125"/>
          </a:xfrm>
        </p:spPr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7CC4-C052-44D5-A7CC-CD494BCF2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90DBC-8B67-49B2-A671-EBD748A4D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929F2-D3CE-48B9-99FE-C8266AAB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3BEB-1576-4AE4-A962-26C5D315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E20AD-D992-4E49-B40A-4A5C8DCA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4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F6C1-DE93-4744-AB82-1A30DB55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7735A-0F68-4581-92C7-025E360FA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69774-837A-4782-96E2-9F9D83B7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72590-6AC5-4E3C-A3C3-692F39BB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FE336-3D5D-4A6C-A5DA-7DF60CEB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24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EB1F-1526-4192-8647-DE9D6A49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E557D-64AC-44CE-BB74-49AB468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B0C0-00C2-4914-8F81-9BE1FDCF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424E-8442-49D6-A521-F3325B27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33DCD-E7FF-4FC0-AF9D-BB9FF2F8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7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EEA2-B0FE-44F0-B39C-280FF220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A0EA-8D23-4C2F-8499-93CD606C6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346B2-9F21-4917-AFF3-C278CB04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5E72F-7CA1-490C-A59B-79614A75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2A823-53E3-4132-999E-DAE7A3E5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6B85A-D86F-442B-AB3B-68B9187A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44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0716-74F6-4835-A090-22AB7B83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D1556-2D51-4EFA-A803-98C69255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009AB-B2C0-43DE-AD70-95652E072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C764F3-BDA0-4FE9-BDEA-ACB9B5F8A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C0A6C-1090-449F-962A-0380B235C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70409-4CE5-4C4F-953A-D0CC37E6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75E41-5C03-4B71-A83E-D9F71ECD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580E0-1D2A-49CD-9D89-2FF17924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9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81F2-8B3E-42C9-A671-1AD307F1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3F496-0E4C-4D91-9388-5BA19B07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650C1-8962-482C-AAC2-196E20F2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43BBB-832B-4F74-B447-EB50A34C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3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4DF39-91E8-4F7B-B9ED-413915C6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2777B-0BB7-43E4-890C-6C746751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1E9CD-3703-41A4-B15B-9230E22B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11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8D92-40FD-4289-9931-CB3671C7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9D7E-ABDC-49D1-936D-6C638460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884E6-71ED-45C9-8322-68F588021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9A4BE-D616-4BF6-B758-5753F4EF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B47FD-B4B7-426C-A43C-4DC19EBD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93F97-11FC-46A8-9CFD-A70EEAEB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2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EC83-3A19-4331-B4EC-45400297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64A59-0566-4963-842B-0CCC61E65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5FF61-8A71-4784-9B1B-16937BEFE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61B9-AB83-438F-B027-58D56BA6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312BA-C60B-4283-842F-26861A7E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5629E-EB46-4CD3-9462-4DC154F2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79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CBC3-7AC1-4C08-8052-16A0605C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BB66E-70B8-4DBA-AE9D-46B6737C4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1B7F-4F11-4C32-B5F0-848DDF73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BA01A-7DC8-44F5-AAFD-1474F638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6F534-BFB8-4EDF-BD30-5DA689F6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7483D-A51F-4CAD-9500-C34EEECDB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0EB2B-C747-4B4F-8128-FC2F4593F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AB898-0C0C-4B32-B789-0BC7E7EA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8356D-33A8-46F5-A81D-58A5D5E4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95788-EC75-4B27-B737-D65D4448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8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89" y="582033"/>
            <a:ext cx="763325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2890" y="2149930"/>
            <a:ext cx="7633253" cy="3815443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14337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514337" marR="0" lvl="1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67B6-195B-48D0-A073-7B05C13435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8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89" y="587477"/>
            <a:ext cx="763325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2890" y="2160688"/>
            <a:ext cx="3761961" cy="3777468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14337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514337" marR="0" lvl="1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1" y="2160690"/>
            <a:ext cx="3756991" cy="3777469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14337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514337" marR="0" lvl="1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435B-54B9-4E03-9014-2C40E8B66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6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859" y="2137552"/>
            <a:ext cx="3740322" cy="7439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137552"/>
            <a:ext cx="3761961" cy="7439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3381D4-B015-4A74-9E6E-CDE64AC8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9" y="603448"/>
            <a:ext cx="7633252" cy="1249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F1FA5C-8269-4DAF-9850-D364D731001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52890" y="3085748"/>
            <a:ext cx="3761961" cy="2863297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14337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514337" marR="0" lvl="1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4BE900A-4EBA-4C11-9300-DAD637DDD4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1" y="3085745"/>
            <a:ext cx="3756991" cy="2863298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  <a:lvl2pPr marL="514337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lvl5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514337" marR="0" lvl="1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7834-2453-465B-8BE9-CA490CC2E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37" y="600981"/>
            <a:ext cx="2832082" cy="122946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600985"/>
            <a:ext cx="4509672" cy="5311699"/>
          </a:xfrm>
        </p:spPr>
        <p:txBody>
          <a:bodyPr>
            <a:norm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514337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 sz="1500"/>
            </a:lvl2pPr>
            <a:lvl3pPr marL="857228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350"/>
            </a:lvl3pPr>
            <a:lvl4pPr marL="1200120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200"/>
            </a:lvl4pPr>
            <a:lvl5pPr marL="1543012" marR="0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171446" marR="0" lvl="0" indent="-171446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3DCC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514337" marR="0" lvl="1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543012" marR="0" lvl="4" indent="-171446" algn="l" defTabSz="685783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3DCCD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937" y="2149421"/>
            <a:ext cx="2832082" cy="3763260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ED91B-33A7-44D8-BE78-D2E3DFBC8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89" y="603805"/>
            <a:ext cx="763325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B5CE2-198E-47F3-9024-FAE6E5190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AB654-5F1A-450A-B21D-BC068F9BC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6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2AA1C-559F-444F-8E99-A000C0EC9F69}"/>
              </a:ext>
            </a:extLst>
          </p:cNvPr>
          <p:cNvSpPr/>
          <p:nvPr/>
        </p:nvSpPr>
        <p:spPr>
          <a:xfrm>
            <a:off x="4073858" y="0"/>
            <a:ext cx="507014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750"/>
              </a:spcBef>
            </a:pPr>
            <a:endParaRPr lang="en-US" sz="1050" b="1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B70C91-087B-45E6-B9A3-3A6504BBD9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386" y="1501255"/>
            <a:ext cx="3797489" cy="4510585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*REQUIRED* Click icon to </a:t>
            </a:r>
            <a:br>
              <a:rPr lang="en-US"/>
            </a:br>
            <a:r>
              <a:rPr lang="en-US"/>
              <a:t>insert photo (this text will not appear </a:t>
            </a:r>
            <a:br>
              <a:rPr lang="en-US"/>
            </a:br>
            <a:r>
              <a:rPr lang="en-US"/>
              <a:t>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2353209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BD08B-D887-424D-8D86-06B4E6E06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84395" y="0"/>
            <a:ext cx="6259606" cy="6858000"/>
          </a:xfr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r">
              <a:buNone/>
              <a:defRPr sz="1500"/>
            </a:lvl1pPr>
          </a:lstStyle>
          <a:p>
            <a:r>
              <a:rPr lang="en-US"/>
              <a:t>*REQUIRED*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pic>
        <p:nvPicPr>
          <p:cNvPr id="5" name="Picture 4" descr="A picture containing object, clock, sitting, computer&#10;&#10;Description automatically generated">
            <a:extLst>
              <a:ext uri="{FF2B5EF4-FFF2-40B4-BE49-F238E27FC236}">
                <a16:creationId xmlns:a16="http://schemas.microsoft.com/office/drawing/2014/main" id="{E0FE51C2-0CD6-46BC-87B6-765E1629E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6" y="593539"/>
            <a:ext cx="1629617" cy="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1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/>
        </p:nvSpPr>
        <p:spPr bwMode="auto">
          <a:xfrm>
            <a:off x="4407344" y="5505451"/>
            <a:ext cx="329313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9144000" cy="550545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2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073271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23D8C-2E8B-40DA-9F4A-85F642D64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84C02D66-3C2C-48DA-9457-10C7141220BA}"/>
              </a:ext>
            </a:extLst>
          </p:cNvPr>
          <p:cNvSpPr>
            <a:spLocks noEditPoints="1"/>
          </p:cNvSpPr>
          <p:nvPr/>
        </p:nvSpPr>
        <p:spPr bwMode="auto">
          <a:xfrm>
            <a:off x="4407344" y="5505451"/>
            <a:ext cx="329313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3D003-5DED-4EF9-97EA-70394ED1AA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"/>
            <a:ext cx="9144000" cy="5505451"/>
          </a:xfrm>
          <a:noFill/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Divider</a:t>
            </a:r>
          </a:p>
          <a:p>
            <a:pPr lvl="0"/>
            <a:r>
              <a:rPr lang="en-US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248292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Left - 2 Block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6ECCE5-3523-4521-9B1C-56EDA156B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382" y="2919416"/>
            <a:ext cx="2380060" cy="320357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096923" y="549277"/>
            <a:ext cx="2282697" cy="4022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B8A838-8474-4258-BDA9-321177F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19" y="946705"/>
            <a:ext cx="3992491" cy="124984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14F3153-180A-42A8-87DD-AEA6183E2F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4226" y="3429000"/>
            <a:ext cx="2282697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2FB4A5C-767F-4DD7-9832-7CDC7F2079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23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2 Blocks Staggered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50" y="946705"/>
            <a:ext cx="3042762" cy="124984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64382" y="568960"/>
            <a:ext cx="4579619" cy="40030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rgbClr val="D7D7D7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7153D-9F64-427B-A86A-225804AEA4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712" y="2724150"/>
            <a:ext cx="2909888" cy="131950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69B21F-B1AB-4906-B012-180B362B19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5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6" y="946702"/>
            <a:ext cx="3049935" cy="181014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2066" y="3155611"/>
            <a:ext cx="3049935" cy="238538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650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4381" y="946705"/>
            <a:ext cx="3050382" cy="200297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C20C475-CFD8-44C2-886A-7185769DC7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4973" y="1125538"/>
            <a:ext cx="3804647" cy="5732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FCCF7-ED4F-407B-8223-E7B5234B68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EFEDB9-3479-45FE-8C8E-D8EE7603C0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4382" y="3360763"/>
            <a:ext cx="2909888" cy="2253371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379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Large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43" y="946705"/>
            <a:ext cx="3050382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52203-2C14-4717-BDF2-20F053042F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B713C3-2086-489D-AC25-4BB8AA218C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890" y="3392055"/>
            <a:ext cx="2909888" cy="251924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440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7395" y="872533"/>
            <a:ext cx="6866902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7694" y="2566750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32915" y="2566750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64292" y="2566750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84565" y="2566750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7693" y="4637541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01412" y="2566750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2232915" y="4637541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864291" y="4637541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0E3B311D-D4B0-4355-9B29-4458B22A9C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484565" y="4637541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4B108C69-1D3E-4E22-AFFE-2452F52BA1E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101412" y="4637541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6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quare Images with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7395" y="363571"/>
            <a:ext cx="6866902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7694" y="2057791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32915" y="2057791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64292" y="2057791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84565" y="2057791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4C235B5-7F90-46E0-A3AA-EB61192441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01412" y="2057791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AD14062-DCD3-457F-ADE7-61D3396AC7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7693" y="4163264"/>
            <a:ext cx="1432862" cy="1477410"/>
          </a:xfrm>
        </p:spPr>
        <p:txBody>
          <a:bodyPr>
            <a:noAutofit/>
          </a:bodyPr>
          <a:lstStyle>
            <a:lvl1pPr>
              <a:defRPr sz="9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63333083-6A99-46DB-8CCC-8187855EAE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32915" y="4163264"/>
            <a:ext cx="1432862" cy="1477410"/>
          </a:xfrm>
        </p:spPr>
        <p:txBody>
          <a:bodyPr>
            <a:noAutofit/>
          </a:bodyPr>
          <a:lstStyle>
            <a:lvl1pPr>
              <a:defRPr sz="9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44F99522-321B-4363-A069-25C6303706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64291" y="4163264"/>
            <a:ext cx="1432862" cy="1477410"/>
          </a:xfrm>
        </p:spPr>
        <p:txBody>
          <a:bodyPr>
            <a:noAutofit/>
          </a:bodyPr>
          <a:lstStyle>
            <a:lvl1pPr>
              <a:defRPr sz="9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1F22ECFE-7AB4-4E4E-B4C7-52FE812A1AB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84565" y="4163264"/>
            <a:ext cx="1432862" cy="1477410"/>
          </a:xfrm>
        </p:spPr>
        <p:txBody>
          <a:bodyPr>
            <a:noAutofit/>
          </a:bodyPr>
          <a:lstStyle>
            <a:lvl1pPr>
              <a:defRPr sz="9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A49336D-955A-44B0-A844-B9CE7E4D9C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1412" y="4163264"/>
            <a:ext cx="1432862" cy="1477410"/>
          </a:xfrm>
        </p:spPr>
        <p:txBody>
          <a:bodyPr>
            <a:noAutofit/>
          </a:bodyPr>
          <a:lstStyle>
            <a:lvl1pPr>
              <a:defRPr sz="900" b="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06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925423" y="629154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80643" y="629154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212019" y="629154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CD5ECE9-07F3-4245-84D9-BB509B0F9DB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25423" y="2699945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A2BF56E3-24FE-4090-AC43-F40809F9F0F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5580643" y="2699945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695DE721-A52E-435D-8CB6-736F09A01DF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212019" y="2699945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58229408-3D06-4144-A425-EE850EF362B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25423" y="3588696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F905C73-5E98-4078-ADCE-BBEC094045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580643" y="3588696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7B303038-6C92-412A-820C-8A657567221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212019" y="3588696"/>
            <a:ext cx="1432862" cy="19110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D493435B-1D13-438A-AC5C-9696AC3A43FF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925423" y="5659487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0B971219-3AF5-4174-9B4F-A3B2634EED0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5580643" y="5659487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C70DFCD3-8364-43EE-B870-E5D10F04E9E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7212019" y="5659487"/>
            <a:ext cx="1432862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9" y="724047"/>
            <a:ext cx="2410848" cy="189384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725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Square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BA85C-AB37-413A-82D4-8708FF370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169CAD-F9B4-4D82-9804-A878E44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22" y="746961"/>
            <a:ext cx="1851411" cy="231443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25CAE34-78A9-4356-ACAD-9C92E9E86CC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7343443" y="746961"/>
            <a:ext cx="1344537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B8F8AFF1-CB92-439B-A952-E7A3D17563D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7343442" y="2699945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0CC05A5-E21B-4790-B789-E898A26E57E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343442" y="3706500"/>
            <a:ext cx="1344538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0F45FB0C-86A8-48FA-858B-184C9BD2EB05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7343442" y="5659487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A2CEC2-528D-470E-AEE4-D3C4669D14B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778962" y="746961"/>
            <a:ext cx="1344537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Content Placeholder 14">
            <a:extLst>
              <a:ext uri="{FF2B5EF4-FFF2-40B4-BE49-F238E27FC236}">
                <a16:creationId xmlns:a16="http://schemas.microsoft.com/office/drawing/2014/main" id="{396D68DD-D066-41FA-9B37-1978963B453A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5778961" y="2699945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5DD49F02-150E-42C0-ACE8-45E82EB80F0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778960" y="3706500"/>
            <a:ext cx="1344538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Content Placeholder 14">
            <a:extLst>
              <a:ext uri="{FF2B5EF4-FFF2-40B4-BE49-F238E27FC236}">
                <a16:creationId xmlns:a16="http://schemas.microsoft.com/office/drawing/2014/main" id="{D8052C8B-3681-4A13-91BE-EEFB3A619E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778961" y="5659487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444C21B0-BAA8-48EB-A10D-E369B39105D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4214479" y="746961"/>
            <a:ext cx="1344537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Content Placeholder 14">
            <a:extLst>
              <a:ext uri="{FF2B5EF4-FFF2-40B4-BE49-F238E27FC236}">
                <a16:creationId xmlns:a16="http://schemas.microsoft.com/office/drawing/2014/main" id="{6F5C1A2E-CBF7-489E-9A4F-1E3922903A23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214478" y="2699945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ACBC357B-C403-4A38-81F7-E0EEDF3FDA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214477" y="3706500"/>
            <a:ext cx="1344538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Content Placeholder 14">
            <a:extLst>
              <a:ext uri="{FF2B5EF4-FFF2-40B4-BE49-F238E27FC236}">
                <a16:creationId xmlns:a16="http://schemas.microsoft.com/office/drawing/2014/main" id="{5C4FF271-4E33-4894-ACEA-29452D72E0D0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4214478" y="5659487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E87EAF39-EBEE-4739-8A2D-FF977773B5F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49995" y="746961"/>
            <a:ext cx="1344537" cy="179329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Content Placeholder 14">
            <a:extLst>
              <a:ext uri="{FF2B5EF4-FFF2-40B4-BE49-F238E27FC236}">
                <a16:creationId xmlns:a16="http://schemas.microsoft.com/office/drawing/2014/main" id="{11B5E6CF-B6B6-4AFD-B194-F082456AD1F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2649994" y="2699945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CCCACF2E-D5C2-4903-8A08-F186369C944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649993" y="3706500"/>
            <a:ext cx="1344538" cy="17932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Content Placeholder 14">
            <a:extLst>
              <a:ext uri="{FF2B5EF4-FFF2-40B4-BE49-F238E27FC236}">
                <a16:creationId xmlns:a16="http://schemas.microsoft.com/office/drawing/2014/main" id="{400CA790-2C21-4B0B-81C1-3523DF7E7A3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2649994" y="5659487"/>
            <a:ext cx="1344539" cy="56936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50" b="1">
                <a:solidFill>
                  <a:schemeClr val="tx1"/>
                </a:solidFill>
                <a:latin typeface="+mj-lt"/>
              </a:defRPr>
            </a:lvl1pPr>
            <a:lvl2pPr>
              <a:defRPr sz="788" b="1">
                <a:solidFill>
                  <a:schemeClr val="accent1"/>
                </a:solidFill>
              </a:defRPr>
            </a:lvl2pPr>
            <a:lvl3pPr>
              <a:defRPr sz="788" b="1">
                <a:solidFill>
                  <a:schemeClr val="accent1"/>
                </a:solidFill>
              </a:defRPr>
            </a:lvl3pPr>
            <a:lvl4pPr>
              <a:defRPr sz="788" b="1">
                <a:solidFill>
                  <a:schemeClr val="accent1"/>
                </a:solidFill>
              </a:defRPr>
            </a:lvl4pPr>
            <a:lvl5pPr>
              <a:defRPr sz="788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Name,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78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850381" y="0"/>
            <a:ext cx="229361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564380" y="0"/>
            <a:ext cx="2286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19E5A-5222-4CE7-B446-19672E8A6A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606557-5974-4B3B-B554-621664B2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43" y="946705"/>
            <a:ext cx="3050382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43CD060-4B36-4BA5-9422-11AA82201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890" y="3392055"/>
            <a:ext cx="2909888" cy="251924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171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3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411-F8D1-44EC-AF4D-40953232F3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D9957A-6A99-4B06-A04D-FC36140D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43" y="946705"/>
            <a:ext cx="3050382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A974210-0FF5-4C25-923E-EA6BE68A2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890" y="3392055"/>
            <a:ext cx="2909888" cy="251924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549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53718" y="3413760"/>
            <a:ext cx="2293616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B1E8-B8D4-4ACC-AB78-455BA99603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12F67D-36EF-416D-A3B2-F0DB4E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43" y="946705"/>
            <a:ext cx="3050382" cy="212005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8D5E58-E546-4A14-96AA-06B9AE938D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890" y="3392055"/>
            <a:ext cx="2909888" cy="251924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7D27DF3-AF72-4375-996B-3023F3A923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50380" y="0"/>
            <a:ext cx="2293616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3DE49E69-046C-4A19-8730-8EA5E7BCA0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50380" y="3413760"/>
            <a:ext cx="2290571" cy="34442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A724A00-B570-4D69-B59D-06FF7A3FCF0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53718" y="0"/>
            <a:ext cx="2293616" cy="341376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</p:spTree>
    <p:extLst>
      <p:ext uri="{BB962C8B-B14F-4D97-AF65-F5344CB8AC3E}">
        <p14:creationId xmlns:p14="http://schemas.microsoft.com/office/powerpoint/2010/main" val="161112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Below - 2 Imag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AF00D-9F15-46E1-8054-946D36F8173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C666D-1118-4B50-A909-F1F6C3F1A5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238" y="3944203"/>
            <a:ext cx="3792141" cy="746736"/>
          </a:xfrm>
        </p:spPr>
        <p:txBody>
          <a:bodyPr>
            <a:normAutofit/>
          </a:bodyPr>
          <a:lstStyle>
            <a:lvl1pPr>
              <a:defRPr sz="2100" b="1"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7224F2-51A2-41CE-8FAD-248A9EC783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238" y="4841384"/>
            <a:ext cx="3792141" cy="1248987"/>
          </a:xfrm>
        </p:spPr>
        <p:txBody>
          <a:bodyPr>
            <a:normAutofit/>
          </a:bodyPr>
          <a:lstStyle>
            <a:lvl1pPr marL="0" marR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6F3C0CF-A14C-4A7F-9BAF-6B709E2BF2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75622" y="3944203"/>
            <a:ext cx="3792141" cy="746736"/>
          </a:xfrm>
        </p:spPr>
        <p:txBody>
          <a:bodyPr>
            <a:normAutofit/>
          </a:bodyPr>
          <a:lstStyle>
            <a:lvl1pPr>
              <a:defRPr sz="2100" b="1"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82C5AB8-6E34-45A6-A872-673715848AB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75622" y="4841384"/>
            <a:ext cx="3792141" cy="1248987"/>
          </a:xfrm>
        </p:spPr>
        <p:txBody>
          <a:bodyPr>
            <a:normAutofit/>
          </a:bodyPr>
          <a:lstStyle>
            <a:lvl1pPr marL="0" marR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Right - 2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43E6E-5EC1-440E-9078-8314BAB5794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391112" y="6356353"/>
            <a:ext cx="752889" cy="365125"/>
          </a:xfrm>
        </p:spPr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81FF7BE-1889-43B3-ADA7-AC01D48A54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2152" y="619539"/>
            <a:ext cx="3792141" cy="843170"/>
          </a:xfrm>
        </p:spPr>
        <p:txBody>
          <a:bodyPr anchor="b" anchorCtr="0">
            <a:normAutofit/>
          </a:bodyPr>
          <a:lstStyle>
            <a:lvl1pPr>
              <a:defRPr sz="2100" b="1"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4CBDF18-AB4F-4A16-BBAC-CE7420D985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2152" y="1613154"/>
            <a:ext cx="3792141" cy="1248987"/>
          </a:xfrm>
        </p:spPr>
        <p:txBody>
          <a:bodyPr>
            <a:normAutofit/>
          </a:bodyPr>
          <a:lstStyle>
            <a:lvl1pPr marL="0" marR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073CD7F-C19A-4FCB-A9A0-3444A43C14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62152" y="3991556"/>
            <a:ext cx="3792141" cy="843170"/>
          </a:xfrm>
        </p:spPr>
        <p:txBody>
          <a:bodyPr anchor="b" anchorCtr="0">
            <a:normAutofit/>
          </a:bodyPr>
          <a:lstStyle>
            <a:lvl1pPr>
              <a:defRPr sz="2100" b="1">
                <a:latin typeface="+mj-lt"/>
              </a:defRPr>
            </a:lvl1pPr>
          </a:lstStyle>
          <a:p>
            <a:pPr lvl="0"/>
            <a:r>
              <a:rPr lang="en-US"/>
              <a:t>Click here to change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DE4D3EC-884A-4182-926D-B58BF7752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2152" y="4985171"/>
            <a:ext cx="3792141" cy="1248987"/>
          </a:xfrm>
        </p:spPr>
        <p:txBody>
          <a:bodyPr>
            <a:normAutofit/>
          </a:bodyPr>
          <a:lstStyle>
            <a:lvl1pPr marL="0" marR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/>
            </a:lvl1pPr>
          </a:lstStyle>
          <a:p>
            <a:pPr marL="0" marR="0" lvl="0" indent="0" algn="l" defTabSz="685731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 ipsum dolor sit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consectetur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adipiscing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Cras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volutpat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vestibulum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mauris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viverra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sapien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23B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23B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98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ll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CF96FE-8515-DE46-BDEC-64F8185D3005}"/>
              </a:ext>
            </a:extLst>
          </p:cNvPr>
          <p:cNvGrpSpPr/>
          <p:nvPr/>
        </p:nvGrpSpPr>
        <p:grpSpPr>
          <a:xfrm>
            <a:off x="3506563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73988" y="1222220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8C72E-860A-4359-B67F-201E9D5FE63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F0ECD-E3D7-4875-8324-5EA4D277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2" y="946702"/>
            <a:ext cx="3048119" cy="168731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BA783AC-30F8-47E9-8870-740D867FB9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1271" y="3078177"/>
            <a:ext cx="3048118" cy="131950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5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82856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46223-83C6-404B-B55B-3DD8671CD7E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683387-4028-430F-8642-70306E10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42" y="946702"/>
            <a:ext cx="3048119" cy="1687316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1E189D-403F-4C20-8395-E867387C7E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1271" y="3078177"/>
            <a:ext cx="3048118" cy="131950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2221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76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 Photos with Brief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2889" y="370294"/>
            <a:ext cx="7633252" cy="1249845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28854" y="2399411"/>
            <a:ext cx="81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86721" y="2399411"/>
            <a:ext cx="81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844052" y="2399411"/>
            <a:ext cx="81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70987" y="2399411"/>
            <a:ext cx="810000" cy="108000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0391E-1FD6-42D4-8603-2E7B4E82A4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96BB090F-2466-471B-BFA8-53E28B51A8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65915" y="3812677"/>
            <a:ext cx="1335881" cy="1882775"/>
          </a:xfrm>
        </p:spPr>
        <p:txBody>
          <a:bodyPr>
            <a:normAutofit/>
          </a:bodyPr>
          <a:lstStyle>
            <a:lvl1pPr algn="ctr">
              <a:defRPr sz="825"/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84D01D62-0D75-496A-8D39-09500BA274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23782" y="3813358"/>
            <a:ext cx="1335881" cy="1882775"/>
          </a:xfrm>
        </p:spPr>
        <p:txBody>
          <a:bodyPr>
            <a:normAutofit/>
          </a:bodyPr>
          <a:lstStyle>
            <a:lvl1pPr algn="ctr">
              <a:defRPr sz="825"/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746F8E9-06CF-4028-846F-D3CDF1F4A0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7593" y="3813358"/>
            <a:ext cx="1335881" cy="1882775"/>
          </a:xfrm>
        </p:spPr>
        <p:txBody>
          <a:bodyPr>
            <a:normAutofit/>
          </a:bodyPr>
          <a:lstStyle>
            <a:lvl1pPr algn="ctr">
              <a:defRPr sz="825"/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F05C58FF-1FE6-4C71-8463-BEECE98942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8047" y="3812677"/>
            <a:ext cx="1335881" cy="1882775"/>
          </a:xfrm>
        </p:spPr>
        <p:txBody>
          <a:bodyPr>
            <a:normAutofit/>
          </a:bodyPr>
          <a:lstStyle>
            <a:lvl1pPr algn="ctr">
              <a:defRPr sz="825"/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104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Two Block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3B44CB7-8865-4225-8490-953C9C5513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734" y="3429003"/>
            <a:ext cx="3664267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75DCF0-B58E-4E01-B5DD-E877186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381" y="946702"/>
            <a:ext cx="3059761" cy="176920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E9354BC-A38D-49AC-B33C-37DBC74E76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7734" y="2"/>
            <a:ext cx="3664267" cy="342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1D169-2724-4FD3-8015-463BF8AB2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A9D8E24-030E-4417-BB5C-76E4A3A44A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26380" y="3169779"/>
            <a:ext cx="3059760" cy="3026306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798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ircle Photos with Text and Backgrou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10B58E-1BDA-4DC5-812F-F1A7F999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66" y="550599"/>
            <a:ext cx="7485253" cy="1249845"/>
          </a:xfrm>
        </p:spPr>
        <p:txBody>
          <a:bodyPr anchor="b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606D77-A67F-4ADB-949F-66533FC0A3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30770" y="2163173"/>
            <a:ext cx="139022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770B54F-55A3-402D-9B0F-DAC6DBC6E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171" y="2163173"/>
            <a:ext cx="139022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A92C845-76C4-4C4C-8B69-9ACEC630D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00605" y="2163173"/>
            <a:ext cx="139022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377DF013-4263-46B2-845A-C06F744B5B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89974" y="2163173"/>
            <a:ext cx="1390229" cy="1850923"/>
          </a:xfrm>
          <a:prstGeom prst="ellipse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597EA-B5A5-48F4-89AC-CC7BBB03044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" y="6356353"/>
            <a:ext cx="75288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D0024B53-DFBD-4ECF-9EAE-E1E1C270B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18024" y="4376144"/>
            <a:ext cx="1335881" cy="1882775"/>
          </a:xfrm>
        </p:spPr>
        <p:txBody>
          <a:bodyPr>
            <a:normAutofit/>
          </a:bodyPr>
          <a:lstStyle>
            <a:lvl1pPr algn="ctr">
              <a:defRPr sz="825">
                <a:solidFill>
                  <a:schemeClr val="bg2"/>
                </a:solidFill>
              </a:defRPr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F9B5FD3E-BA77-4650-AB68-D8C44BF13B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65915" y="4376144"/>
            <a:ext cx="1335881" cy="1882775"/>
          </a:xfrm>
        </p:spPr>
        <p:txBody>
          <a:bodyPr>
            <a:normAutofit/>
          </a:bodyPr>
          <a:lstStyle>
            <a:lvl1pPr algn="ctr">
              <a:defRPr sz="825">
                <a:solidFill>
                  <a:schemeClr val="bg2"/>
                </a:solidFill>
              </a:defRPr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C92D60A7-6AC2-476B-85F2-D77CB5789D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23782" y="4376825"/>
            <a:ext cx="1335881" cy="1882775"/>
          </a:xfrm>
        </p:spPr>
        <p:txBody>
          <a:bodyPr>
            <a:normAutofit/>
          </a:bodyPr>
          <a:lstStyle>
            <a:lvl1pPr algn="ctr">
              <a:defRPr sz="825">
                <a:solidFill>
                  <a:schemeClr val="bg2"/>
                </a:solidFill>
              </a:defRPr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E4D14BAF-BBA6-472C-8106-972F8A5E6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87593" y="4376825"/>
            <a:ext cx="1335881" cy="1882775"/>
          </a:xfrm>
        </p:spPr>
        <p:txBody>
          <a:bodyPr>
            <a:normAutofit/>
          </a:bodyPr>
          <a:lstStyle>
            <a:lvl1pPr algn="ctr">
              <a:defRPr sz="825">
                <a:solidFill>
                  <a:schemeClr val="bg2"/>
                </a:solidFill>
              </a:defRPr>
            </a:lvl1pPr>
            <a:lvl2pPr algn="ctr">
              <a:defRPr sz="825"/>
            </a:lvl2pPr>
            <a:lvl3pPr algn="ctr">
              <a:defRPr sz="825"/>
            </a:lvl3pPr>
            <a:lvl4pPr algn="ctr">
              <a:defRPr sz="825"/>
            </a:lvl4pPr>
            <a:lvl5pPr algn="ctr">
              <a:defRPr sz="825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287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Stag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99" y="3444240"/>
            <a:ext cx="3042762" cy="3413760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78380" y="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64380" y="3444240"/>
            <a:ext cx="2286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B08AF2B-9319-4541-AA19-78303FAF9F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0380" y="3444240"/>
            <a:ext cx="2286000" cy="34137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photo (this text will not appear in presentation mode)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5C2248-71C6-4907-86BB-94F087D908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20913" y="0"/>
            <a:ext cx="3103167" cy="3429000"/>
          </a:xfrm>
        </p:spPr>
        <p:txBody>
          <a:bodyPr anchor="ctr" anchorCtr="0"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7939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Right - Narrow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0"/>
            <a:ext cx="229362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A3C448-7127-4C1F-83F9-532BB7FF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789711"/>
            <a:ext cx="4585666" cy="140683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6545C7-52B4-48BA-8325-AE6ADF326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0475" y="2597728"/>
            <a:ext cx="4585666" cy="3470564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922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Title Abov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5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521619" y="3429000"/>
            <a:ext cx="3050382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2D9993-96B7-4F61-8127-49372BACA4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8440" y="1206010"/>
            <a:ext cx="2909888" cy="5016776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861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- Narrow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78" y="946705"/>
            <a:ext cx="4493563" cy="1249845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3617" y="0"/>
            <a:ext cx="3050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722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011AF5-4E5D-4C3C-86E8-9F3CA954A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889" y="2769252"/>
            <a:ext cx="4493562" cy="3249413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627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Heading with Blo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E9F0-BA58-4BBD-AE85-AB147AA6B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87AE1ED-33FF-4C21-9E2D-A9D2A44177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1" y="-30480"/>
            <a:ext cx="4564380" cy="6888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1500" i="0">
                <a:solidFill>
                  <a:schemeClr val="bg2"/>
                </a:solidFill>
              </a:defRPr>
            </a:lvl1pPr>
          </a:lstStyle>
          <a:p>
            <a:r>
              <a:rPr lang="en-US"/>
              <a:t>*OPTIONAL* Click icon to insert photo </a:t>
            </a:r>
            <a:br>
              <a:rPr lang="en-US"/>
            </a:br>
            <a:r>
              <a:rPr lang="en-US"/>
              <a:t>(this text will not appear in presentation mode)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CE877B-ADBD-47CC-9DCB-676BF6E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139700" dist="50800" dir="5400000" algn="t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>
              <a:defRPr sz="9000" b="1" i="0">
                <a:solidFill>
                  <a:schemeClr val="accent1"/>
                </a:solidFill>
                <a:latin typeface="+mj-lt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7EA147-7124-4592-947A-9072059DF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890" y="3429000"/>
            <a:ext cx="3106016" cy="2535072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 </a:t>
            </a:r>
            <a:r>
              <a:rPr lang="en-US" err="1"/>
              <a:t>mauris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sapien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583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/>
        </p:nvSpPr>
        <p:spPr>
          <a:xfrm>
            <a:off x="920770" y="740232"/>
            <a:ext cx="8223230" cy="6117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/>
        </p:nvSpPr>
        <p:spPr>
          <a:xfrm rot="16200000" flipH="1" flipV="1">
            <a:off x="1292854" y="1323640"/>
            <a:ext cx="1068080" cy="6858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994" y="1132500"/>
            <a:ext cx="6858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993" y="2986693"/>
            <a:ext cx="6924986" cy="1807947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C20D9C-30E0-4378-AE4D-0625BF5BAC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994" y="5235161"/>
            <a:ext cx="3214248" cy="998537"/>
          </a:xfrm>
        </p:spPr>
        <p:txBody>
          <a:bodyPr>
            <a:normAutofit/>
          </a:bodyPr>
          <a:lstStyle>
            <a:lvl1pPr>
              <a:defRPr sz="135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4024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DCE42-A267-46CD-ABF2-A11D90623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7A530-64AB-4D9E-8E0E-7F298B086FA8}"/>
              </a:ext>
            </a:extLst>
          </p:cNvPr>
          <p:cNvSpPr/>
          <p:nvPr/>
        </p:nvSpPr>
        <p:spPr>
          <a:xfrm>
            <a:off x="920770" y="740232"/>
            <a:ext cx="8223230" cy="61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3744CC5F-1AF2-44A3-A943-755E519DB23C}"/>
              </a:ext>
            </a:extLst>
          </p:cNvPr>
          <p:cNvSpPr/>
          <p:nvPr/>
        </p:nvSpPr>
        <p:spPr>
          <a:xfrm rot="16200000" flipH="1" flipV="1">
            <a:off x="1292854" y="1323640"/>
            <a:ext cx="1068080" cy="685800"/>
          </a:xfrm>
          <a:custGeom>
            <a:avLst/>
            <a:gdLst>
              <a:gd name="connsiteX0" fmla="*/ 0 w 1068080"/>
              <a:gd name="connsiteY0" fmla="*/ 914400 h 914400"/>
              <a:gd name="connsiteX1" fmla="*/ 0 w 1068080"/>
              <a:gd name="connsiteY1" fmla="*/ 0 h 914400"/>
              <a:gd name="connsiteX2" fmla="*/ 914400 w 1068080"/>
              <a:gd name="connsiteY2" fmla="*/ 0 h 914400"/>
              <a:gd name="connsiteX3" fmla="*/ 914400 w 1068080"/>
              <a:gd name="connsiteY3" fmla="*/ 760720 h 914400"/>
              <a:gd name="connsiteX4" fmla="*/ 1068080 w 1068080"/>
              <a:gd name="connsiteY4" fmla="*/ 914400 h 914400"/>
              <a:gd name="connsiteX5" fmla="*/ 914400 w 106808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080" h="914400">
                <a:moveTo>
                  <a:pt x="0" y="914400"/>
                </a:moveTo>
                <a:lnTo>
                  <a:pt x="0" y="0"/>
                </a:lnTo>
                <a:lnTo>
                  <a:pt x="914400" y="0"/>
                </a:lnTo>
                <a:lnTo>
                  <a:pt x="914400" y="760720"/>
                </a:lnTo>
                <a:lnTo>
                  <a:pt x="1068080" y="914400"/>
                </a:lnTo>
                <a:lnTo>
                  <a:pt x="914400" y="91440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1350"/>
          </a:p>
        </p:txBody>
      </p:sp>
      <p:pic>
        <p:nvPicPr>
          <p:cNvPr id="7" name="Graphic 6" descr="Open quotation mark">
            <a:extLst>
              <a:ext uri="{FF2B5EF4-FFF2-40B4-BE49-F238E27FC236}">
                <a16:creationId xmlns:a16="http://schemas.microsoft.com/office/drawing/2014/main" id="{53568F02-B8B7-44B8-AFF8-E4738BE3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994" y="1132500"/>
            <a:ext cx="685800" cy="9144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25A204-8618-4E43-B2D4-09CBB9C80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3993" y="2986693"/>
            <a:ext cx="6924986" cy="1807947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Cras </a:t>
            </a:r>
            <a:r>
              <a:rPr lang="en-US" err="1"/>
              <a:t>volutpat</a:t>
            </a:r>
            <a:r>
              <a:rPr lang="en-US"/>
              <a:t> vestibulum.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A98849E3-096E-4208-8CC8-C34296CD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3994" y="5235161"/>
            <a:ext cx="3214248" cy="998537"/>
          </a:xfrm>
        </p:spPr>
        <p:txBody>
          <a:bodyPr>
            <a:normAutofit/>
          </a:bodyPr>
          <a:lstStyle>
            <a:lvl1pPr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406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56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rgbClr val="023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E89130-46DD-4D27-B764-E369668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45" y="1015634"/>
            <a:ext cx="2084816" cy="274356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CFA13D58-9B92-4269-BFB0-4891231F7213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2773681" y="601902"/>
            <a:ext cx="5932213" cy="565419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350"/>
            </a:lvl1pPr>
          </a:lstStyle>
          <a:p>
            <a:r>
              <a:rPr lang="en-US"/>
              <a:t>Click icon to insert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A19-28B5-4BB6-9153-2F0A0ECE85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2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6" y="946705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78692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Right - Large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6" y="946702"/>
            <a:ext cx="3049935" cy="181014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*OPTIONAL* Click icon to insert photo </a:t>
            </a:r>
            <a:br>
              <a:rPr lang="en-US" dirty="0"/>
            </a:br>
            <a:r>
              <a:rPr lang="en-US" dirty="0"/>
              <a:t>(this text will not appear in presentation mode)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29A0-63F1-4D48-BC54-639046B1B4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9892B-6FB2-445D-B6A4-8332FBFF14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4EA838-01AE-42D3-A2E5-DA12D6806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2066" y="3155611"/>
            <a:ext cx="3049935" cy="2385380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volutpat</a:t>
            </a:r>
            <a:r>
              <a:rPr lang="en-US" dirty="0"/>
              <a:t> vestibulum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656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1C64-0D4E-4BBB-B9EB-783E43CF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90" y="702485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D139F-4569-4967-BB76-185CB2271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90" y="318216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white screen for ppt.jpg">
            <a:extLst>
              <a:ext uri="{FF2B5EF4-FFF2-40B4-BE49-F238E27FC236}">
                <a16:creationId xmlns:a16="http://schemas.microsoft.com/office/drawing/2014/main" id="{E2384B70-8A5D-FF40-9483-FC013D18D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0" t="1099"/>
          <a:stretch/>
        </p:blipFill>
        <p:spPr bwMode="auto">
          <a:xfrm>
            <a:off x="7935685" y="0"/>
            <a:ext cx="1208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720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EF42-7C46-425C-8EC4-C1C1AE74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FA299-78DC-40C0-9B3E-AB906173C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8B443-9290-4826-9297-502C4CA7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17283-7477-4C21-98F8-5F09874D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2874-C3BF-4975-AF57-4C21E854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40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27F4-D39C-474F-BCFE-56867745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780B-FFB3-42E6-9E22-B372B305D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B867-332D-461D-B540-6BFAFBC5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9001D-18C5-4E20-BC30-9F5D1214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398D-B099-4977-AAAA-46F90A2C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31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DD89-B09E-4C7E-A213-DE20C5EA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61B9-B8BA-4E39-8540-F16614643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D3A12-0564-423A-B006-B4CBC4D3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49CBB-5B58-4D11-A0F6-AC2C39DB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8868A-EA38-418B-9D6E-82C4E224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0EA7D-62FE-4900-A581-854B5AD3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17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C51A-E871-4076-BC3A-2B977FF0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D7376-D37A-4B3A-8C28-1D563BE22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D0BB6-277D-4E04-AEC9-E27127D2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F2722-D5A5-4327-B722-F819FFB87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D9FA4-871D-4949-869B-5FA8F787D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34EC0-8882-4B8B-ACB0-79028C4B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538B5-8B5D-4A8E-AD89-6AA1A122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DC2DB-401F-4F2A-88A2-B9EA2DE9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059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7BEB-F45F-49A4-9E64-21E951C8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1B8CF-D30D-43CE-B213-91E4B202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A5812-3128-476D-9BF6-7AD5A50D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D36C-4E00-49CF-99CF-09AF047A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30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8278C-C103-4E23-8D62-E49CDAEF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16DE6-D884-4430-9CAC-896A07DD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4F26D-67EB-4A02-A2EB-A6B50963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2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33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C046-19AB-4635-88CB-F3A1A802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49FE-3592-4B46-B1FF-F2DC2669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59C57-0DBE-4DEB-8C6D-D6A7F2C32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E5FFD-20A2-45CF-91E2-8451B838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8A60C-C1C5-48E2-AB5B-97509E99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C77E2-8DB2-4F43-A2F9-60268065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2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D580-157F-4402-85E5-AD3C30B9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828B7-AC1A-405B-88ED-1985E8930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1FBA0-5733-4369-89F1-267254658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42997-D9E4-41F6-AA54-F89D7BF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66B59-67EA-43C1-B591-55674AB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F48D-F9A3-4757-A4BC-1647973F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43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D3EE7-6325-467F-A664-3F8510CA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94332-F2A5-4BF7-B339-695CE40F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BD70D-6B01-45BB-8D9E-9D3E7B5B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DA14B-DA13-401B-A563-B6CC44CB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69FD-4456-482A-89C4-4EB8CA81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7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49DD4-CC6B-45A5-A04B-8794416D3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81F7-2166-4A19-A8F8-B99BB87CD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5DEE-0D70-4E95-9D3B-14B01FCA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61388-BE1D-4ECD-A0A4-46FBCEC8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E80F-9E98-43B5-B1E0-4A320A42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960B8B9-4C04-4DDF-9AFD-B2E02D82F36D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18731"/>
            <a:ext cx="1865801" cy="3292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6269664"/>
            <a:ext cx="82296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F0E63E-10A4-45D8-9E71-CDE41096A0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429847" y="6333426"/>
            <a:ext cx="762066" cy="414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EE6D3-D12D-4470-A63C-CDE6A015A3E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00400" y="6287678"/>
            <a:ext cx="969348" cy="591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2E0B5F-80CD-450B-B8AF-31B5F7B6E06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76594" y="6318750"/>
            <a:ext cx="59136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8C1CF-78D2-40E1-A073-0E0271A6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D087-26EC-4E89-949E-7A261564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BD5D5-C599-4194-8F67-D608A31C5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305F-B7CF-457B-8CDC-52D70B42E160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383A9-EA49-4473-A3D1-895E73576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AF81-017C-41BF-BE52-E8E7D88F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E7E1-D9DE-4748-BA14-AEC3A2C19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889" y="582390"/>
            <a:ext cx="7633252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2890" y="2150287"/>
            <a:ext cx="7633253" cy="37933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2485-EC98-40BC-8A75-FB0358A4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3"/>
            <a:ext cx="75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fld id="{A061AA36-26FE-4B45-9FD1-344266C03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</p:sldLayoutIdLst>
  <p:txStyles>
    <p:titleStyle>
      <a:lvl1pPr algn="l" defTabSz="685722" rtl="0" eaLnBrk="1" latinLnBrk="0" hangingPunct="1">
        <a:lnSpc>
          <a:spcPct val="100000"/>
        </a:lnSpc>
        <a:spcBef>
          <a:spcPct val="0"/>
        </a:spcBef>
        <a:buNone/>
        <a:defRPr sz="2700" b="1" i="0" kern="1200" spc="0" baseline="0">
          <a:solidFill>
            <a:schemeClr val="tx1"/>
          </a:solidFill>
          <a:latin typeface="+mj-lt"/>
          <a:ea typeface="Montserrat" charset="0"/>
          <a:cs typeface="Montserrat" charset="0"/>
        </a:defRPr>
      </a:lvl1pPr>
    </p:titleStyle>
    <p:bodyStyle>
      <a:lvl1pPr marL="0" indent="0" algn="l" defTabSz="685722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22" rtl="0" eaLnBrk="1" latinLnBrk="0" hangingPunct="1">
        <a:lnSpc>
          <a:spcPct val="100000"/>
        </a:lnSpc>
        <a:spcBef>
          <a:spcPts val="374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22" rtl="0" eaLnBrk="1" latinLnBrk="0" hangingPunct="1">
        <a:lnSpc>
          <a:spcPct val="100000"/>
        </a:lnSpc>
        <a:spcBef>
          <a:spcPts val="374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22" rtl="0" eaLnBrk="1" latinLnBrk="0" hangingPunct="1">
        <a:lnSpc>
          <a:spcPct val="100000"/>
        </a:lnSpc>
        <a:spcBef>
          <a:spcPts val="374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22" rtl="0" eaLnBrk="1" latinLnBrk="0" hangingPunct="1">
        <a:lnSpc>
          <a:spcPct val="100000"/>
        </a:lnSpc>
        <a:spcBef>
          <a:spcPts val="374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734" indent="-171431" algn="l" defTabSz="68572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5" indent="-171431" algn="l" defTabSz="68572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5" indent="-171431" algn="l" defTabSz="68572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6" indent="-171431" algn="l" defTabSz="68572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3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3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4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4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4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4" algn="l" defTabSz="685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3">
          <p15:clr>
            <a:srgbClr val="F26B43"/>
          </p15:clr>
        </p15:guide>
        <p15:guide id="29" pos="7039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11E14-3D81-4826-9B9B-E4AD240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BF5D2-5505-40C4-9DAA-965A8F518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AF18-FF62-45EB-B6CC-80135B749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9838-5315-48C2-8EBB-4C7581FE3754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8D06-DCA4-4DE0-9448-EE8C796B0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8FCA-C38E-48AF-9DD7-C136E420A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0C24-0033-403E-9089-EE9AFB0E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iking-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52463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&amp; Sewer Districts Analysis</a:t>
            </a:r>
            <a:br>
              <a:rPr lang="en-US" dirty="0"/>
            </a:br>
            <a:r>
              <a:rPr lang="en-US" dirty="0"/>
              <a:t>Review of Consolidation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2971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5900" dirty="0"/>
              <a:t>November 16,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82628-EC0B-4AEC-A0D2-1DEAF671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62250"/>
            <a:ext cx="48387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Option 2: Consolidation of Water Districts into Single, Unified District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466583"/>
              </p:ext>
            </p:extLst>
          </p:nvPr>
        </p:nvGraphicFramePr>
        <p:xfrm>
          <a:off x="628650" y="1825625"/>
          <a:ext cx="78867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Achieves high level of organizational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Continued reliance on Worcester required until local sources can be activated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Aids economic development planning with the Town of Leicester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Continued need for </a:t>
                      </a:r>
                      <a:r>
                        <a:rPr lang="en-US" dirty="0" err="1"/>
                        <a:t>intramunicipal</a:t>
                      </a:r>
                      <a:r>
                        <a:rPr lang="en-US" dirty="0"/>
                        <a:t> agreement for Moose Hill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Meets maximum day demands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to expand reliance on local sources/reduce dependency on Worcester water purchase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Expands and unifies customer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42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6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614997"/>
          </a:xfrm>
        </p:spPr>
        <p:txBody>
          <a:bodyPr>
            <a:noAutofit/>
          </a:bodyPr>
          <a:lstStyle/>
          <a:p>
            <a:r>
              <a:rPr lang="en-US" sz="2800" dirty="0"/>
              <a:t>Option 3: Creation of Town Water Department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778939"/>
              </p:ext>
            </p:extLst>
          </p:nvPr>
        </p:nvGraphicFramePr>
        <p:xfrm>
          <a:off x="628650" y="776275"/>
          <a:ext cx="78867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Full integration with the Town’s human resources and financial systems/policies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Short-term learning curve adjustments in Finance, Purchasing, Regulatory Compliance, Funding &amp; other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Potential incorporation into proposed Department of Public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- Continued reliance on Worcester required until local sources can be activated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Enhances financial management through enterprise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Maximizes user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Unifies ownership of water rights and maximizes control of GW and SW sources of supply locally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427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Streamlines regulatory reporting and permitting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26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Increased opportunities for cross-training of personnel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62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8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4B44-48DD-4E12-BDD3-5702CF8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90" y="2336521"/>
            <a:ext cx="3754752" cy="994172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Q &amp; 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518116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ECEB70DE-7866-479C-8BBD-3E55742D1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81" y="1339850"/>
            <a:ext cx="3078956" cy="30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Option 4: Retain Status Quo (w/ Potential Consolidation of Half of HSD with LWSD and Other Half with ORSD)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662452"/>
              </p:ext>
            </p:extLst>
          </p:nvPr>
        </p:nvGraphicFramePr>
        <p:xfrm>
          <a:off x="628650" y="1825625"/>
          <a:ext cx="7886700" cy="294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Improves 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Continued inherent inefficiencies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Maintains regulatory compliance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Continues CVSD limited customer base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Ensures new NPDES Permit Compliance &amp; Treatment System Upgrades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Continued reliance and costs for use Worcester system for transport and Upper Blackstone for treatment by CVSD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Optimizes utilization of current operations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Limited opportunity to consider alternative system configurations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Option 5: Consolidate CVSD, LWSD &amp; HSD into One District, ORSD to remain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222670"/>
              </p:ext>
            </p:extLst>
          </p:nvPr>
        </p:nvGraphicFramePr>
        <p:xfrm>
          <a:off x="628650" y="1825625"/>
          <a:ext cx="7886700" cy="3754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Achieves high level of organization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inequity in shifting burden for existing debt service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Aids economic development planning with the Town of Leicester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for capacity increase in discharge permits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Expands customer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for significant capital costs to expand wastewater treatment facility to treat additional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Opens opportunities to explore alternative route for CVSD served area to avoid Worcester/Upper Blackstone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838199"/>
          </a:xfrm>
        </p:spPr>
        <p:txBody>
          <a:bodyPr>
            <a:noAutofit/>
          </a:bodyPr>
          <a:lstStyle/>
          <a:p>
            <a:r>
              <a:rPr lang="en-US" sz="3200" dirty="0"/>
              <a:t>Option 6: Consolidation of All Sewer Districts into Single District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434507"/>
              </p:ext>
            </p:extLst>
          </p:nvPr>
        </p:nvGraphicFramePr>
        <p:xfrm>
          <a:off x="628650" y="990600"/>
          <a:ext cx="7886700" cy="540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Achieves high level of organization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Issue of representation by Oxford System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Aids economic development planning with the Town of Leicester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inequity in shifting burden for existing debt service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Provides maximum opportunity for cross-training of operations personnel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to increase flow limits in NPDES permits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Unifies rate structures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for significant capital costs to expand one or both wastewater treatment facilities to treat additional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Simplifies boundaries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4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Simplifies regulatory compliance &amp;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01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Expands sludge disposal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27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Option 7: Consolidation of All Districts into Town Sewer Department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80348"/>
              </p:ext>
            </p:extLst>
          </p:nvPr>
        </p:nvGraphicFramePr>
        <p:xfrm>
          <a:off x="628650" y="1401763"/>
          <a:ext cx="7886700" cy="4668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Full integration with the Town’s Human Resources and Financial Systems/Policies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Issue of representation by Oxford System 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incorporation into proposed Department of Public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inequity in shifting burden for existing debt service requirements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Enhances financial management through an enterprise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to increase flow limits in NPDES permits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Potential for significant capital costs to expand one or both wastewater treatment facilities to treat additional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09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5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4B44-48DD-4E12-BDD3-5702CF8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90" y="2336521"/>
            <a:ext cx="3754752" cy="994172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Q &amp; 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518116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ECEB70DE-7866-479C-8BBD-3E55742D1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81" y="1339850"/>
            <a:ext cx="3078956" cy="30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90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Option 8: Consolidate into a Single Water/Sewer District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99618"/>
              </p:ext>
            </p:extLst>
          </p:nvPr>
        </p:nvGraphicFramePr>
        <p:xfrm>
          <a:off x="628650" y="1219200"/>
          <a:ext cx="7886700" cy="501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Achieves a high level of organizational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Learning curve for achieving operational efficiencies in water and sewer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Aids economic development planning with the Town of Leicester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Learning curve in administration of financial, billing, accounting and collection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Maximizes control over water supply 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Need to put in place staffing structure, policies, job descriptions and HR 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-Maximizes opportunities for cross-training operations personnel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 Still have the potential capital costs to improve infrastructure identified in the other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-Provides larges possible service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49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/>
                        <a:t>-Provides opportunities for maximizing distribution and collection system efficiencies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35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0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868363"/>
          </a:xfrm>
        </p:spPr>
        <p:txBody>
          <a:bodyPr>
            <a:noAutofit/>
          </a:bodyPr>
          <a:lstStyle/>
          <a:p>
            <a:r>
              <a:rPr lang="en-US" sz="3200" dirty="0"/>
              <a:t>Option 9: Consolidate into a Town Water/Sewer Department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813765"/>
              </p:ext>
            </p:extLst>
          </p:nvPr>
        </p:nvGraphicFramePr>
        <p:xfrm>
          <a:off x="628650" y="1143000"/>
          <a:ext cx="7886700" cy="494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Full integration with the Town’s human resources and financial systems and 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Short-term learning curve for achieving operational efficiencies in water and sewer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Potential incorporation into proposed Department of Public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Learning curve in administration of financial, billing, accounting and collection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Enhances financial management through an enterprise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Need to put in place staffing structure, policies, job descriptions and HR structure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Still have the potential capital costs to improve infrastructure identified in the other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 Public concern of reducing Cherry Valley bills while increasing all others, in the short term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46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0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82" y="384161"/>
            <a:ext cx="7162800" cy="4921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82" y="1068210"/>
            <a:ext cx="8229600" cy="5103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Team Leader:	Weston &amp; Sampson Engineers</a:t>
            </a:r>
          </a:p>
          <a:p>
            <a:pPr lvl="1"/>
            <a:r>
              <a:rPr lang="en-US" sz="1800" dirty="0"/>
              <a:t>Leah Stanton PE, Vice President		</a:t>
            </a:r>
          </a:p>
          <a:p>
            <a:pPr lvl="1"/>
            <a:r>
              <a:rPr lang="en-US" sz="1800" dirty="0"/>
              <a:t>Joe McGinn, Sr. Project Manager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800" dirty="0"/>
              <a:t>Resilient Civil Engineering, P.C.</a:t>
            </a:r>
          </a:p>
          <a:p>
            <a:pPr lvl="1"/>
            <a:r>
              <a:rPr lang="en-US" sz="1800" dirty="0"/>
              <a:t>Kristen Berger, P.E., President		</a:t>
            </a:r>
          </a:p>
          <a:p>
            <a:pPr marL="457200" lvl="1" indent="0">
              <a:buNone/>
            </a:pPr>
            <a:r>
              <a:rPr lang="en-US" sz="1800" dirty="0"/>
              <a:t>                        </a:t>
            </a:r>
          </a:p>
          <a:p>
            <a:pPr marL="0" indent="0">
              <a:buNone/>
            </a:pPr>
            <a:r>
              <a:rPr lang="en-US" sz="2800" dirty="0"/>
              <a:t>Raftelis Financial Consultants, Inc.</a:t>
            </a:r>
          </a:p>
          <a:p>
            <a:pPr lvl="1"/>
            <a:r>
              <a:rPr lang="en-US" sz="1500" dirty="0"/>
              <a:t>Dave Fox, Senior Manager</a:t>
            </a:r>
          </a:p>
          <a:p>
            <a:pPr marL="457200" lvl="1" indent="0">
              <a:buNone/>
            </a:pPr>
            <a:r>
              <a:rPr lang="en-US" sz="1500" dirty="0"/>
              <a:t>				</a:t>
            </a:r>
          </a:p>
          <a:p>
            <a:pPr marL="0" indent="0">
              <a:buNone/>
            </a:pPr>
            <a:r>
              <a:rPr lang="en-US" sz="2800" dirty="0"/>
              <a:t>The Collins Center for Public Management (UMASS Boston)		</a:t>
            </a:r>
            <a:endParaRPr lang="en-US" sz="2800" b="1" dirty="0">
              <a:solidFill>
                <a:srgbClr val="006699"/>
              </a:solidFill>
            </a:endParaRPr>
          </a:p>
          <a:p>
            <a:pPr lvl="1"/>
            <a:r>
              <a:rPr lang="en-US" sz="1500" dirty="0"/>
              <a:t>Sarah Concannon, Director of Municipal Services</a:t>
            </a:r>
          </a:p>
          <a:p>
            <a:pPr lvl="1"/>
            <a:r>
              <a:rPr lang="en-US" sz="1500" dirty="0"/>
              <a:t>David Colton, Project Manager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823A083-C6C9-4EAF-9796-D4480D3EE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13" y="1567253"/>
            <a:ext cx="18288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9E2DD-0CD7-4684-BE72-96377AFC8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669" y="4945825"/>
            <a:ext cx="515883" cy="689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DA357-954F-43EA-BCF5-B5C5331E3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538" y="3489627"/>
            <a:ext cx="1146147" cy="84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BC791-B663-4FAF-A999-B201E27B6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539" y="2492959"/>
            <a:ext cx="114614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Option 10: Ownership of District Systems by Privately Owned Company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615470"/>
              </p:ext>
            </p:extLst>
          </p:nvPr>
        </p:nvGraphicFramePr>
        <p:xfrm>
          <a:off x="628650" y="1676400"/>
          <a:ext cx="7886700" cy="395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Oversight of rates and budgets by an independent state agency in the Department of Public Utilities (DPU)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Privatizing water costs more than government financing (private utilities are allowed to earn a profit recovered through rates)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Improvements in system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Possible rate increases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Savings in Town’s time and money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Accountability to the customer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Reduction of public sector risks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Reduces local control over the water supply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Allows specialized services to be provided by specialized utility experts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Can lead to employment losses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32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 Can be challenging to reverse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177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1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4B44-48DD-4E12-BDD3-5702CF8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90" y="2336521"/>
            <a:ext cx="3754752" cy="994172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Q &amp; 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629587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4518116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ECEB70DE-7866-479C-8BBD-3E55742D1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81" y="1339850"/>
            <a:ext cx="3078956" cy="30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8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0435-0B2A-4DAA-9C5D-1992DBD2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0" i="0" kern="1200" baseline="0" dirty="0">
                <a:latin typeface="Arial" panose="020B0604020202020204" pitchFamily="34" charset="0"/>
                <a:ea typeface="+mj-ea"/>
                <a:cs typeface="+mj-cs"/>
              </a:rPr>
              <a:t>Implementation Considerations</a:t>
            </a:r>
            <a:endParaRPr lang="en-US" sz="3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790F38-1445-46F5-9F52-1394E9919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252086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737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2C48-3664-42B4-B259-FB05BD35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0" i="0" kern="1200" baseline="0" dirty="0">
                <a:latin typeface="Arial" panose="020B0604020202020204" pitchFamily="34" charset="0"/>
                <a:ea typeface="+mj-ea"/>
                <a:cs typeface="+mj-cs"/>
              </a:rPr>
              <a:t>Ancillary Considerations</a:t>
            </a:r>
            <a:endParaRPr lang="en-US" sz="3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69A6B2-23F2-474F-9146-22EE3B006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181136"/>
              </p:ext>
            </p:extLst>
          </p:nvPr>
        </p:nvGraphicFramePr>
        <p:xfrm>
          <a:off x="457200" y="140210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25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DE3F-36CA-4331-B490-15B4E00E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ea typeface="+mj-lt"/>
                <a:cs typeface="+mj-lt"/>
              </a:rPr>
              <a:t>Funding Considerations</a:t>
            </a:r>
            <a:endParaRPr lang="en-US" sz="3700" b="1" dirty="0">
              <a:ea typeface="+mj-lt"/>
              <a:cs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D52C43-AA36-4990-AD86-A7266F680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959652"/>
              </p:ext>
            </p:extLst>
          </p:nvPr>
        </p:nvGraphicFramePr>
        <p:xfrm>
          <a:off x="4572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55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93A63C-EC7D-48FB-95A3-C94729DD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do we go from here?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438838-8607-4189-BB6E-1492A442F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1591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424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5579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55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westonandsampson.com</a:t>
            </a:r>
          </a:p>
        </p:txBody>
      </p:sp>
    </p:spTree>
    <p:extLst>
      <p:ext uri="{BB962C8B-B14F-4D97-AF65-F5344CB8AC3E}">
        <p14:creationId xmlns:p14="http://schemas.microsoft.com/office/powerpoint/2010/main" val="38460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545-02A7-4209-8D09-73C4E5B9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0" i="0" kern="1200" baseline="0" dirty="0">
                <a:latin typeface="Arial" panose="020B0604020202020204" pitchFamily="34" charset="0"/>
                <a:ea typeface="+mj-ea"/>
                <a:cs typeface="+mj-cs"/>
              </a:rPr>
              <a:t>Leicester Water &amp; Sewer Districts Study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53486F8-BA31-45F6-AF78-A15B7A03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1776050"/>
            <a:ext cx="4038600" cy="417426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50E0D4-8B26-4870-A174-AC86EBA731BB}"/>
              </a:ext>
            </a:extLst>
          </p:cNvPr>
          <p:cNvSpPr txBox="1"/>
          <p:nvPr/>
        </p:nvSpPr>
        <p:spPr>
          <a:xfrm>
            <a:off x="3962400" y="1751636"/>
            <a:ext cx="49530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dirty="0">
                <a:latin typeface="Arial" panose="020B0604020202020204" pitchFamily="34" charset="0"/>
              </a:rPr>
              <a:t>PURPOSE – Provide the Town of Leicester with: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Arial" panose="020B0604020202020204" pitchFamily="34" charset="0"/>
              </a:rPr>
              <a:t> ASSESSMENT OF CURRENT DISTRICTS: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</a:rPr>
              <a:t>Organizational structures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</a:rPr>
              <a:t>Technical service capabilities 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</a:rPr>
              <a:t>Financial outlook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</a:rPr>
              <a:t>Areas of potential improvement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AutoNum type="arabicPeriod" startAt="2"/>
            </a:pPr>
            <a:r>
              <a:rPr lang="en-US" b="1" dirty="0">
                <a:latin typeface="Arial" panose="020B0604020202020204" pitchFamily="34" charset="0"/>
              </a:rPr>
              <a:t>Analysis of organizational alternatives for the continued provision of water and sewer services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AutoNum type="arabicPeriod" startAt="2"/>
            </a:pP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en-US" b="1" dirty="0">
                <a:latin typeface="Arial" panose="020B0604020202020204" pitchFamily="34" charset="0"/>
              </a:rPr>
              <a:t>Tonight’s Presentation will focus on Item 2.</a:t>
            </a:r>
          </a:p>
        </p:txBody>
      </p:sp>
    </p:spTree>
    <p:extLst>
      <p:ext uri="{BB962C8B-B14F-4D97-AF65-F5344CB8AC3E}">
        <p14:creationId xmlns:p14="http://schemas.microsoft.com/office/powerpoint/2010/main" val="393297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B70B-0D32-40F2-8564-D0CC1501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0" i="0" kern="1200" baseline="0"/>
              <a:t>Leicester Water &amp; Sewer Districts Study</a:t>
            </a:r>
            <a:endParaRPr lang="en-US" sz="370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43771D8-F1BC-4810-8969-F521BDE23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46822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30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7AC3A-800D-4E65-A594-82C7F11B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0" i="0" kern="1200" baseline="0"/>
              <a:t>Leicester Water &amp; Sewer Districts Study</a:t>
            </a:r>
            <a:endParaRPr lang="en-US" sz="3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C1D064-9C59-42BB-B1CE-1D27EE4E6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51346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16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4EE8-836A-4AD1-B4CB-E3CD4683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baseline="0" dirty="0"/>
              <a:t>Leicester Water &amp; Sewer Districts Study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563EA2-03CA-4815-BBCF-9E2B5B5FE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3810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14A9092-1B50-4B0D-8AD2-44F3E4DF401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7403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4EE8-836A-4AD1-B4CB-E3CD4683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baseline="0" dirty="0"/>
              <a:t>Leicester Water &amp; Sewer Districts Study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563EA2-03CA-4815-BBCF-9E2B5B5FE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3282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AEC76EE-EADF-4ACA-9CBB-61B9A8EF53C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Sewer</a:t>
            </a:r>
          </a:p>
        </p:txBody>
      </p:sp>
    </p:spTree>
    <p:extLst>
      <p:ext uri="{BB962C8B-B14F-4D97-AF65-F5344CB8AC3E}">
        <p14:creationId xmlns:p14="http://schemas.microsoft.com/office/powerpoint/2010/main" val="27297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4EE8-836A-4AD1-B4CB-E3CD4683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baseline="0"/>
              <a:t>Leicester Water &amp; Sewer Districts Study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563EA2-03CA-4815-BBCF-9E2B5B5FE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108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C527B0F-1C6A-42C6-BA1A-D1196F7E9A1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Water &amp; Sewer</a:t>
            </a:r>
          </a:p>
        </p:txBody>
      </p:sp>
    </p:spTree>
    <p:extLst>
      <p:ext uri="{BB962C8B-B14F-4D97-AF65-F5344CB8AC3E}">
        <p14:creationId xmlns:p14="http://schemas.microsoft.com/office/powerpoint/2010/main" val="28322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36F0-80DA-48AF-92A8-C5EED8DB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1: Status Quo w/ LWSD Water – HWD Consolidation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00391C-D485-4962-9EFD-186825AD6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477473"/>
              </p:ext>
            </p:extLst>
          </p:nvPr>
        </p:nvGraphicFramePr>
        <p:xfrm>
          <a:off x="628650" y="1825625"/>
          <a:ext cx="788670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311440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83087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649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Improves 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Continues inherent inefficiencies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85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Strengthens internal efficiencies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Minimal potential savings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136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Allows for continued progress on    planned hydraulic and other source and system improvements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Continued reliance on Worcester water purchase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44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Minimal opportunity to integrate distribution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609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- Limited District customer bases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42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7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ftelis-2020-PPT-v3">
  <a:themeElements>
    <a:clrScheme name="Raftelis-2020-PPT-v3">
      <a:dk1>
        <a:srgbClr val="000000"/>
      </a:dk1>
      <a:lt1>
        <a:srgbClr val="F0F0F0"/>
      </a:lt1>
      <a:dk2>
        <a:srgbClr val="023B40"/>
      </a:dk2>
      <a:lt2>
        <a:srgbClr val="FEFFFF"/>
      </a:lt2>
      <a:accent1>
        <a:srgbClr val="3DCCD5"/>
      </a:accent1>
      <a:accent2>
        <a:srgbClr val="02A787"/>
      </a:accent2>
      <a:accent3>
        <a:srgbClr val="8ACEAF"/>
      </a:accent3>
      <a:accent4>
        <a:srgbClr val="F1564B"/>
      </a:accent4>
      <a:accent5>
        <a:srgbClr val="F7D342"/>
      </a:accent5>
      <a:accent6>
        <a:srgbClr val="6D8076"/>
      </a:accent6>
      <a:hlink>
        <a:srgbClr val="3DCCD5"/>
      </a:hlink>
      <a:folHlink>
        <a:srgbClr val="24A1A8"/>
      </a:folHlink>
    </a:clrScheme>
    <a:fontScheme name="Rafteli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>
          <a:outerShdw blurRad="38100" dist="12700" dir="5400000" algn="ctr" rotWithShape="0">
            <a:prstClr val="black">
              <a:alpha val="15000"/>
            </a:prstClr>
          </a:outerShdw>
        </a:effectLst>
      </a:spPr>
      <a:bodyPr wrap="square" lIns="0" tIns="0" rIns="0" bIns="0" rtlCol="0" anchor="t">
        <a:noAutofit/>
      </a:bodyPr>
      <a:lstStyle>
        <a:defPPr algn="ctr">
          <a:spcBef>
            <a:spcPts val="1000"/>
          </a:spcBef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 algn="l">
          <a:lnSpc>
            <a:spcPct val="130000"/>
          </a:lnSpc>
          <a:spcBef>
            <a:spcPts val="10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aftelis-2020-PPT-v3" id="{0CF0FCE5-96E2-46A4-BA02-8AA9021A650A}" vid="{EC7AF960-D8E2-49D9-BEE7-F1CCBF8CDD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72FBE26D80D48B846C3125181C603" ma:contentTypeVersion="" ma:contentTypeDescription="Create a new document." ma:contentTypeScope="" ma:versionID="0619505415d3baeb00496acade0c5c27">
  <xsd:schema xmlns:xsd="http://www.w3.org/2001/XMLSchema" xmlns:xs="http://www.w3.org/2001/XMLSchema" xmlns:p="http://schemas.microsoft.com/office/2006/metadata/properties" xmlns:ns2="bc63774a-edba-4b97-88d3-e22ab63e0af1" xmlns:ns3="1402bc38-6100-4d95-badf-703f74626990" targetNamespace="http://schemas.microsoft.com/office/2006/metadata/properties" ma:root="true" ma:fieldsID="21a0ffb727c48dc2d6a6a6388a5ed676" ns2:_="" ns3:_="">
    <xsd:import namespace="bc63774a-edba-4b97-88d3-e22ab63e0af1"/>
    <xsd:import namespace="1402bc38-6100-4d95-badf-703f74626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3774a-edba-4b97-88d3-e22ab63e0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2bc38-6100-4d95-badf-703f74626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6F94DB-E0E9-4EC6-B4FA-6442EE450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3774a-edba-4b97-88d3-e22ab63e0af1"/>
    <ds:schemaRef ds:uri="1402bc38-6100-4d95-badf-703f74626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653F0-6142-492C-8DFB-4B5E85DF79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622494-7B5C-46BD-8F3D-585617476F1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bc63774a-edba-4b97-88d3-e22ab63e0af1"/>
    <ds:schemaRef ds:uri="http://schemas.microsoft.com/office/2006/documentManagement/types"/>
    <ds:schemaRef ds:uri="1402bc38-6100-4d95-badf-703f74626990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WST2016-07-27 STD WHITE PP (ANIMATED)</Template>
  <TotalTime>9702</TotalTime>
  <Words>1642</Words>
  <Application>Microsoft Office PowerPoint</Application>
  <PresentationFormat>On-screen Show (4:3)</PresentationFormat>
  <Paragraphs>242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2017d</vt:lpstr>
      <vt:lpstr>4_Custom Design</vt:lpstr>
      <vt:lpstr>Raftelis-2020-PPT-v3</vt:lpstr>
      <vt:lpstr>Office Theme</vt:lpstr>
      <vt:lpstr>Water &amp; Sewer Districts Analysis Review of Consolidation Options</vt:lpstr>
      <vt:lpstr>Project Team</vt:lpstr>
      <vt:lpstr>Leicester Water &amp; Sewer Districts Study</vt:lpstr>
      <vt:lpstr>Leicester Water &amp; Sewer Districts Study</vt:lpstr>
      <vt:lpstr>Leicester Water &amp; Sewer Districts Study</vt:lpstr>
      <vt:lpstr>Leicester Water &amp; Sewer Districts Study</vt:lpstr>
      <vt:lpstr>Leicester Water &amp; Sewer Districts Study</vt:lpstr>
      <vt:lpstr>Leicester Water &amp; Sewer Districts Study</vt:lpstr>
      <vt:lpstr>Option 1: Status Quo w/ LWSD Water – HWD Consolidation</vt:lpstr>
      <vt:lpstr>Option 2: Consolidation of Water Districts into Single, Unified District</vt:lpstr>
      <vt:lpstr>Option 3: Creation of Town Water Department</vt:lpstr>
      <vt:lpstr>Q &amp; A</vt:lpstr>
      <vt:lpstr>Option 4: Retain Status Quo (w/ Potential Consolidation of Half of HSD with LWSD and Other Half with ORSD)</vt:lpstr>
      <vt:lpstr>Option 5: Consolidate CVSD, LWSD &amp; HSD into One District, ORSD to remain</vt:lpstr>
      <vt:lpstr>Option 6: Consolidation of All Sewer Districts into Single District</vt:lpstr>
      <vt:lpstr>Option 7: Consolidation of All Districts into Town Sewer Department</vt:lpstr>
      <vt:lpstr>Q &amp; A</vt:lpstr>
      <vt:lpstr>Option 8: Consolidate into a Single Water/Sewer District</vt:lpstr>
      <vt:lpstr>Option 9: Consolidate into a Town Water/Sewer Department</vt:lpstr>
      <vt:lpstr>Option 10: Ownership of District Systems by Privately Owned Company</vt:lpstr>
      <vt:lpstr>Q &amp; A</vt:lpstr>
      <vt:lpstr>Implementation Considerations</vt:lpstr>
      <vt:lpstr>Ancillary Considerations</vt:lpstr>
      <vt:lpstr>Funding Considerations</vt:lpstr>
      <vt:lpstr>Where do we go from here?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McGinn, Joseph</dc:creator>
  <cp:lastModifiedBy>McGinn, Joseph</cp:lastModifiedBy>
  <cp:revision>781</cp:revision>
  <cp:lastPrinted>2021-11-11T16:36:10Z</cp:lastPrinted>
  <dcterms:created xsi:type="dcterms:W3CDTF">2021-04-26T18:20:49Z</dcterms:created>
  <dcterms:modified xsi:type="dcterms:W3CDTF">2021-11-16T19:31:08Z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0x010100F5472FBE26D80D48B846C3125181C603</vt:lpwstr>
  </property>
</Properties>
</file>